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9" r:id="rId1"/>
  </p:sldMasterIdLst>
  <p:notesMasterIdLst>
    <p:notesMasterId r:id="rId15"/>
  </p:notesMasterIdLst>
  <p:sldIdLst>
    <p:sldId id="264" r:id="rId2"/>
    <p:sldId id="257" r:id="rId3"/>
    <p:sldId id="258" r:id="rId4"/>
    <p:sldId id="270" r:id="rId5"/>
    <p:sldId id="269" r:id="rId6"/>
    <p:sldId id="261" r:id="rId7"/>
    <p:sldId id="265" r:id="rId8"/>
    <p:sldId id="267" r:id="rId9"/>
    <p:sldId id="273" r:id="rId10"/>
    <p:sldId id="275" r:id="rId11"/>
    <p:sldId id="271" r:id="rId12"/>
    <p:sldId id="263" r:id="rId13"/>
    <p:sldId id="266" r:id="rId14"/>
  </p:sldIdLst>
  <p:sldSz cx="14630400" cy="8229600"/>
  <p:notesSz cx="8229600" cy="146304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FDCEE2C-B5CF-4497-8AC2-9B3F9C8819E0}" v="19" dt="2024-11-12T17:26:44.83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iranjevi anil Jada" userId="99d2f36e61b79d23" providerId="LiveId" clId="{1FDCEE2C-B5CF-4497-8AC2-9B3F9C8819E0}"/>
    <pc:docChg chg="undo redo custSel addSld delSld modSld sldOrd">
      <pc:chgData name="Chiranjevi anil Jada" userId="99d2f36e61b79d23" providerId="LiveId" clId="{1FDCEE2C-B5CF-4497-8AC2-9B3F9C8819E0}" dt="2024-11-12T17:42:11.432" v="201" actId="20577"/>
      <pc:docMkLst>
        <pc:docMk/>
      </pc:docMkLst>
      <pc:sldChg chg="modSp mod">
        <pc:chgData name="Chiranjevi anil Jada" userId="99d2f36e61b79d23" providerId="LiveId" clId="{1FDCEE2C-B5CF-4497-8AC2-9B3F9C8819E0}" dt="2024-11-12T15:33:59.275" v="105" actId="14100"/>
        <pc:sldMkLst>
          <pc:docMk/>
          <pc:sldMk cId="0" sldId="256"/>
        </pc:sldMkLst>
        <pc:spChg chg="mod">
          <ac:chgData name="Chiranjevi anil Jada" userId="99d2f36e61b79d23" providerId="LiveId" clId="{1FDCEE2C-B5CF-4497-8AC2-9B3F9C8819E0}" dt="2024-11-12T15:31:38.077" v="99" actId="20577"/>
          <ac:spMkLst>
            <pc:docMk/>
            <pc:sldMk cId="0" sldId="256"/>
            <ac:spMk id="7" creationId="{00000000-0000-0000-0000-000000000000}"/>
          </ac:spMkLst>
        </pc:spChg>
        <pc:picChg chg="mod">
          <ac:chgData name="Chiranjevi anil Jada" userId="99d2f36e61b79d23" providerId="LiveId" clId="{1FDCEE2C-B5CF-4497-8AC2-9B3F9C8819E0}" dt="2024-11-12T15:33:59.275" v="105" actId="14100"/>
          <ac:picMkLst>
            <pc:docMk/>
            <pc:sldMk cId="0" sldId="256"/>
            <ac:picMk id="5" creationId="{00000000-0000-0000-0000-000000000000}"/>
          </ac:picMkLst>
        </pc:picChg>
      </pc:sldChg>
      <pc:sldChg chg="addSp delSp modSp mod">
        <pc:chgData name="Chiranjevi anil Jada" userId="99d2f36e61b79d23" providerId="LiveId" clId="{1FDCEE2C-B5CF-4497-8AC2-9B3F9C8819E0}" dt="2024-11-12T15:55:53.391" v="119" actId="1076"/>
        <pc:sldMkLst>
          <pc:docMk/>
          <pc:sldMk cId="0" sldId="257"/>
        </pc:sldMkLst>
        <pc:spChg chg="del">
          <ac:chgData name="Chiranjevi anil Jada" userId="99d2f36e61b79d23" providerId="LiveId" clId="{1FDCEE2C-B5CF-4497-8AC2-9B3F9C8819E0}" dt="2024-11-12T15:55:02.997" v="109" actId="21"/>
          <ac:spMkLst>
            <pc:docMk/>
            <pc:sldMk cId="0" sldId="257"/>
            <ac:spMk id="3" creationId="{00000000-0000-0000-0000-000000000000}"/>
          </ac:spMkLst>
        </pc:spChg>
        <pc:spChg chg="add mod">
          <ac:chgData name="Chiranjevi anil Jada" userId="99d2f36e61b79d23" providerId="LiveId" clId="{1FDCEE2C-B5CF-4497-8AC2-9B3F9C8819E0}" dt="2024-11-12T15:55:53.391" v="119" actId="1076"/>
          <ac:spMkLst>
            <pc:docMk/>
            <pc:sldMk cId="0" sldId="257"/>
            <ac:spMk id="14" creationId="{B5CF3D1B-B736-1EDE-5982-8608A8256B61}"/>
          </ac:spMkLst>
        </pc:spChg>
        <pc:picChg chg="del">
          <ac:chgData name="Chiranjevi anil Jada" userId="99d2f36e61b79d23" providerId="LiveId" clId="{1FDCEE2C-B5CF-4497-8AC2-9B3F9C8819E0}" dt="2024-11-12T15:55:05.845" v="110" actId="21"/>
          <ac:picMkLst>
            <pc:docMk/>
            <pc:sldMk cId="0" sldId="257"/>
            <ac:picMk id="2" creationId="{00000000-0000-0000-0000-000000000000}"/>
          </ac:picMkLst>
        </pc:picChg>
        <pc:picChg chg="add mod">
          <ac:chgData name="Chiranjevi anil Jada" userId="99d2f36e61b79d23" providerId="LiveId" clId="{1FDCEE2C-B5CF-4497-8AC2-9B3F9C8819E0}" dt="2024-11-12T15:55:20.790" v="113" actId="14100"/>
          <ac:picMkLst>
            <pc:docMk/>
            <pc:sldMk cId="0" sldId="257"/>
            <ac:picMk id="10" creationId="{810D7E79-6ED5-3783-12D4-7BED6ED04D82}"/>
          </ac:picMkLst>
        </pc:picChg>
      </pc:sldChg>
      <pc:sldChg chg="delSp mod">
        <pc:chgData name="Chiranjevi anil Jada" userId="99d2f36e61b79d23" providerId="LiveId" clId="{1FDCEE2C-B5CF-4497-8AC2-9B3F9C8819E0}" dt="2024-11-12T16:01:09.310" v="125" actId="21"/>
        <pc:sldMkLst>
          <pc:docMk/>
          <pc:sldMk cId="0" sldId="258"/>
        </pc:sldMkLst>
        <pc:picChg chg="del">
          <ac:chgData name="Chiranjevi anil Jada" userId="99d2f36e61b79d23" providerId="LiveId" clId="{1FDCEE2C-B5CF-4497-8AC2-9B3F9C8819E0}" dt="2024-11-12T16:01:09.310" v="125" actId="21"/>
          <ac:picMkLst>
            <pc:docMk/>
            <pc:sldMk cId="0" sldId="258"/>
            <ac:picMk id="6" creationId="{FA203033-3E02-9A92-8C33-4BCC2700B7E7}"/>
          </ac:picMkLst>
        </pc:picChg>
      </pc:sldChg>
      <pc:sldChg chg="del">
        <pc:chgData name="Chiranjevi anil Jada" userId="99d2f36e61b79d23" providerId="LiveId" clId="{1FDCEE2C-B5CF-4497-8AC2-9B3F9C8819E0}" dt="2024-11-12T16:17:39.027" v="164" actId="2696"/>
        <pc:sldMkLst>
          <pc:docMk/>
          <pc:sldMk cId="0" sldId="259"/>
        </pc:sldMkLst>
      </pc:sldChg>
      <pc:sldChg chg="del">
        <pc:chgData name="Chiranjevi anil Jada" userId="99d2f36e61b79d23" providerId="LiveId" clId="{1FDCEE2C-B5CF-4497-8AC2-9B3F9C8819E0}" dt="2024-11-12T16:10:44.280" v="158" actId="2696"/>
        <pc:sldMkLst>
          <pc:docMk/>
          <pc:sldMk cId="0" sldId="260"/>
        </pc:sldMkLst>
      </pc:sldChg>
      <pc:sldChg chg="addSp modSp mod ord">
        <pc:chgData name="Chiranjevi anil Jada" userId="99d2f36e61b79d23" providerId="LiveId" clId="{1FDCEE2C-B5CF-4497-8AC2-9B3F9C8819E0}" dt="2024-11-12T17:26:55.392" v="198" actId="1076"/>
        <pc:sldMkLst>
          <pc:docMk/>
          <pc:sldMk cId="0" sldId="261"/>
        </pc:sldMkLst>
        <pc:spChg chg="add mod">
          <ac:chgData name="Chiranjevi anil Jada" userId="99d2f36e61b79d23" providerId="LiveId" clId="{1FDCEE2C-B5CF-4497-8AC2-9B3F9C8819E0}" dt="2024-11-12T17:25:33.552" v="188" actId="20577"/>
          <ac:spMkLst>
            <pc:docMk/>
            <pc:sldMk cId="0" sldId="261"/>
            <ac:spMk id="7" creationId="{67E13A9A-A958-449F-6C2B-71DA78019699}"/>
          </ac:spMkLst>
        </pc:spChg>
        <pc:spChg chg="add mod">
          <ac:chgData name="Chiranjevi anil Jada" userId="99d2f36e61b79d23" providerId="LiveId" clId="{1FDCEE2C-B5CF-4497-8AC2-9B3F9C8819E0}" dt="2024-11-12T17:26:14.818" v="193" actId="1076"/>
          <ac:spMkLst>
            <pc:docMk/>
            <pc:sldMk cId="0" sldId="261"/>
            <ac:spMk id="8" creationId="{F872EA69-8D44-23CD-C0F4-854EFC26BFC4}"/>
          </ac:spMkLst>
        </pc:spChg>
        <pc:spChg chg="add mod">
          <ac:chgData name="Chiranjevi anil Jada" userId="99d2f36e61b79d23" providerId="LiveId" clId="{1FDCEE2C-B5CF-4497-8AC2-9B3F9C8819E0}" dt="2024-11-12T17:26:55.392" v="198" actId="1076"/>
          <ac:spMkLst>
            <pc:docMk/>
            <pc:sldMk cId="0" sldId="261"/>
            <ac:spMk id="9" creationId="{10A05CB4-CA64-12F0-0006-F2F673800FCD}"/>
          </ac:spMkLst>
        </pc:spChg>
      </pc:sldChg>
      <pc:sldChg chg="del">
        <pc:chgData name="Chiranjevi anil Jada" userId="99d2f36e61b79d23" providerId="LiveId" clId="{1FDCEE2C-B5CF-4497-8AC2-9B3F9C8819E0}" dt="2024-11-12T16:10:09.718" v="157" actId="2696"/>
        <pc:sldMkLst>
          <pc:docMk/>
          <pc:sldMk cId="0" sldId="262"/>
        </pc:sldMkLst>
      </pc:sldChg>
      <pc:sldChg chg="modSp mod">
        <pc:chgData name="Chiranjevi anil Jada" userId="99d2f36e61b79d23" providerId="LiveId" clId="{1FDCEE2C-B5CF-4497-8AC2-9B3F9C8819E0}" dt="2024-11-12T16:18:32.976" v="170" actId="14100"/>
        <pc:sldMkLst>
          <pc:docMk/>
          <pc:sldMk cId="0" sldId="263"/>
        </pc:sldMkLst>
        <pc:picChg chg="mod">
          <ac:chgData name="Chiranjevi anil Jada" userId="99d2f36e61b79d23" providerId="LiveId" clId="{1FDCEE2C-B5CF-4497-8AC2-9B3F9C8819E0}" dt="2024-11-12T16:18:32.976" v="170" actId="14100"/>
          <ac:picMkLst>
            <pc:docMk/>
            <pc:sldMk cId="0" sldId="263"/>
            <ac:picMk id="5" creationId="{00000000-0000-0000-0000-000000000000}"/>
          </ac:picMkLst>
        </pc:picChg>
      </pc:sldChg>
      <pc:sldChg chg="addSp delSp modSp mod">
        <pc:chgData name="Chiranjevi anil Jada" userId="99d2f36e61b79d23" providerId="LiveId" clId="{1FDCEE2C-B5CF-4497-8AC2-9B3F9C8819E0}" dt="2024-11-12T15:32:32.878" v="102" actId="14100"/>
        <pc:sldMkLst>
          <pc:docMk/>
          <pc:sldMk cId="3000239963" sldId="264"/>
        </pc:sldMkLst>
        <pc:picChg chg="del">
          <ac:chgData name="Chiranjevi anil Jada" userId="99d2f36e61b79d23" providerId="LiveId" clId="{1FDCEE2C-B5CF-4497-8AC2-9B3F9C8819E0}" dt="2024-11-12T15:32:05.712" v="100" actId="21"/>
          <ac:picMkLst>
            <pc:docMk/>
            <pc:sldMk cId="3000239963" sldId="264"/>
            <ac:picMk id="3" creationId="{589DCC99-26CC-1F3B-68E0-08060A7021C6}"/>
          </ac:picMkLst>
        </pc:picChg>
        <pc:picChg chg="add mod">
          <ac:chgData name="Chiranjevi anil Jada" userId="99d2f36e61b79d23" providerId="LiveId" clId="{1FDCEE2C-B5CF-4497-8AC2-9B3F9C8819E0}" dt="2024-11-12T15:32:32.878" v="102" actId="14100"/>
          <ac:picMkLst>
            <pc:docMk/>
            <pc:sldMk cId="3000239963" sldId="264"/>
            <ac:picMk id="8" creationId="{EFE70F5F-6BE2-C4E5-5F23-B65257CC9EA7}"/>
          </ac:picMkLst>
        </pc:picChg>
      </pc:sldChg>
      <pc:sldChg chg="modSp mod ord">
        <pc:chgData name="Chiranjevi anil Jada" userId="99d2f36e61b79d23" providerId="LiveId" clId="{1FDCEE2C-B5CF-4497-8AC2-9B3F9C8819E0}" dt="2024-11-12T17:42:11.432" v="201" actId="20577"/>
        <pc:sldMkLst>
          <pc:docMk/>
          <pc:sldMk cId="3888946140" sldId="265"/>
        </pc:sldMkLst>
        <pc:spChg chg="mod">
          <ac:chgData name="Chiranjevi anil Jada" userId="99d2f36e61b79d23" providerId="LiveId" clId="{1FDCEE2C-B5CF-4497-8AC2-9B3F9C8819E0}" dt="2024-11-12T17:42:11.432" v="201" actId="20577"/>
          <ac:spMkLst>
            <pc:docMk/>
            <pc:sldMk cId="3888946140" sldId="265"/>
            <ac:spMk id="6" creationId="{A8E31ECE-D92E-7228-8774-EA2FFC86F2B7}"/>
          </ac:spMkLst>
        </pc:spChg>
      </pc:sldChg>
      <pc:sldChg chg="modSp mod">
        <pc:chgData name="Chiranjevi anil Jada" userId="99d2f36e61b79d23" providerId="LiveId" clId="{1FDCEE2C-B5CF-4497-8AC2-9B3F9C8819E0}" dt="2024-11-12T16:18:45.255" v="174" actId="14100"/>
        <pc:sldMkLst>
          <pc:docMk/>
          <pc:sldMk cId="4163533441" sldId="266"/>
        </pc:sldMkLst>
        <pc:picChg chg="mod">
          <ac:chgData name="Chiranjevi anil Jada" userId="99d2f36e61b79d23" providerId="LiveId" clId="{1FDCEE2C-B5CF-4497-8AC2-9B3F9C8819E0}" dt="2024-11-12T16:18:45.255" v="174" actId="14100"/>
          <ac:picMkLst>
            <pc:docMk/>
            <pc:sldMk cId="4163533441" sldId="266"/>
            <ac:picMk id="3" creationId="{34BE049F-C0B5-925F-719A-B944F2154350}"/>
          </ac:picMkLst>
        </pc:picChg>
      </pc:sldChg>
      <pc:sldChg chg="ord">
        <pc:chgData name="Chiranjevi anil Jada" userId="99d2f36e61b79d23" providerId="LiveId" clId="{1FDCEE2C-B5CF-4497-8AC2-9B3F9C8819E0}" dt="2024-11-12T16:16:10.233" v="160"/>
        <pc:sldMkLst>
          <pc:docMk/>
          <pc:sldMk cId="1309144828" sldId="267"/>
        </pc:sldMkLst>
      </pc:sldChg>
      <pc:sldChg chg="new del">
        <pc:chgData name="Chiranjevi anil Jada" userId="99d2f36e61b79d23" providerId="LiveId" clId="{1FDCEE2C-B5CF-4497-8AC2-9B3F9C8819E0}" dt="2024-11-12T15:57:24.157" v="122" actId="2696"/>
        <pc:sldMkLst>
          <pc:docMk/>
          <pc:sldMk cId="3420837574" sldId="268"/>
        </pc:sldMkLst>
      </pc:sldChg>
      <pc:sldChg chg="addSp modSp add ord">
        <pc:chgData name="Chiranjevi anil Jada" userId="99d2f36e61b79d23" providerId="LiveId" clId="{1FDCEE2C-B5CF-4497-8AC2-9B3F9C8819E0}" dt="2024-11-12T16:08:47.840" v="152"/>
        <pc:sldMkLst>
          <pc:docMk/>
          <pc:sldMk cId="0" sldId="269"/>
        </pc:sldMkLst>
        <pc:spChg chg="add mod">
          <ac:chgData name="Chiranjevi anil Jada" userId="99d2f36e61b79d23" providerId="LiveId" clId="{1FDCEE2C-B5CF-4497-8AC2-9B3F9C8819E0}" dt="2024-11-12T16:08:47.840" v="152"/>
          <ac:spMkLst>
            <pc:docMk/>
            <pc:sldMk cId="0" sldId="269"/>
            <ac:spMk id="13" creationId="{16F07A21-EB77-F0CE-D9B5-B6E369FFA11E}"/>
          </ac:spMkLst>
        </pc:spChg>
      </pc:sldChg>
      <pc:sldChg chg="addSp delSp modSp new mod">
        <pc:chgData name="Chiranjevi anil Jada" userId="99d2f36e61b79d23" providerId="LiveId" clId="{1FDCEE2C-B5CF-4497-8AC2-9B3F9C8819E0}" dt="2024-11-12T16:08:43.946" v="151"/>
        <pc:sldMkLst>
          <pc:docMk/>
          <pc:sldMk cId="1074384534" sldId="270"/>
        </pc:sldMkLst>
        <pc:spChg chg="add mod">
          <ac:chgData name="Chiranjevi anil Jada" userId="99d2f36e61b79d23" providerId="LiveId" clId="{1FDCEE2C-B5CF-4497-8AC2-9B3F9C8819E0}" dt="2024-11-12T16:08:43.946" v="151"/>
          <ac:spMkLst>
            <pc:docMk/>
            <pc:sldMk cId="1074384534" sldId="270"/>
            <ac:spMk id="7" creationId="{737D17DF-F54D-1A70-3211-4BF85CA5C60F}"/>
          </ac:spMkLst>
        </pc:spChg>
        <pc:picChg chg="add del mod">
          <ac:chgData name="Chiranjevi anil Jada" userId="99d2f36e61b79d23" providerId="LiveId" clId="{1FDCEE2C-B5CF-4497-8AC2-9B3F9C8819E0}" dt="2024-11-12T16:02:21.774" v="136" actId="21"/>
          <ac:picMkLst>
            <pc:docMk/>
            <pc:sldMk cId="1074384534" sldId="270"/>
            <ac:picMk id="3" creationId="{4C9A0759-DF94-E9D6-A05D-647716115DB3}"/>
          </ac:picMkLst>
        </pc:picChg>
        <pc:picChg chg="add mod">
          <ac:chgData name="Chiranjevi anil Jada" userId="99d2f36e61b79d23" providerId="LiveId" clId="{1FDCEE2C-B5CF-4497-8AC2-9B3F9C8819E0}" dt="2024-11-12T16:02:37.723" v="138" actId="14100"/>
          <ac:picMkLst>
            <pc:docMk/>
            <pc:sldMk cId="1074384534" sldId="270"/>
            <ac:picMk id="5" creationId="{1728086B-9281-1C17-FA75-BB807B32E6F6}"/>
          </ac:picMkLst>
        </pc:picChg>
        <pc:picChg chg="add del mod">
          <ac:chgData name="Chiranjevi anil Jada" userId="99d2f36e61b79d23" providerId="LiveId" clId="{1FDCEE2C-B5CF-4497-8AC2-9B3F9C8819E0}" dt="2024-11-12T16:01:51.542" v="133" actId="21"/>
          <ac:picMkLst>
            <pc:docMk/>
            <pc:sldMk cId="1074384534" sldId="270"/>
            <ac:picMk id="6" creationId="{FA203033-3E02-9A92-8C33-4BCC2700B7E7}"/>
          </ac:picMkLst>
        </pc:picChg>
      </pc:sldChg>
      <pc:sldChg chg="addSp modSp new mod">
        <pc:chgData name="Chiranjevi anil Jada" userId="99d2f36e61b79d23" providerId="LiveId" clId="{1FDCEE2C-B5CF-4497-8AC2-9B3F9C8819E0}" dt="2024-11-12T16:16:53.703" v="163" actId="14100"/>
        <pc:sldMkLst>
          <pc:docMk/>
          <pc:sldMk cId="27799550" sldId="271"/>
        </pc:sldMkLst>
        <pc:spChg chg="add mod">
          <ac:chgData name="Chiranjevi anil Jada" userId="99d2f36e61b79d23" providerId="LiveId" clId="{1FDCEE2C-B5CF-4497-8AC2-9B3F9C8819E0}" dt="2024-11-12T16:08:55.613" v="153"/>
          <ac:spMkLst>
            <pc:docMk/>
            <pc:sldMk cId="27799550" sldId="271"/>
            <ac:spMk id="3" creationId="{811E84E2-C6C5-1769-F583-7EE52EB25DF4}"/>
          </ac:spMkLst>
        </pc:spChg>
        <pc:picChg chg="add mod">
          <ac:chgData name="Chiranjevi anil Jada" userId="99d2f36e61b79d23" providerId="LiveId" clId="{1FDCEE2C-B5CF-4497-8AC2-9B3F9C8819E0}" dt="2024-11-12T16:08:31.481" v="150" actId="14100"/>
          <ac:picMkLst>
            <pc:docMk/>
            <pc:sldMk cId="27799550" sldId="271"/>
            <ac:picMk id="2" creationId="{36B0B021-E62B-42E1-7F6A-280900155321}"/>
          </ac:picMkLst>
        </pc:picChg>
        <pc:picChg chg="add mod">
          <ac:chgData name="Chiranjevi anil Jada" userId="99d2f36e61b79d23" providerId="LiveId" clId="{1FDCEE2C-B5CF-4497-8AC2-9B3F9C8819E0}" dt="2024-11-12T16:16:53.703" v="163" actId="14100"/>
          <ac:picMkLst>
            <pc:docMk/>
            <pc:sldMk cId="27799550" sldId="271"/>
            <ac:picMk id="5" creationId="{11CF7F0B-FE73-5C55-4133-CE19F23C29BB}"/>
          </ac:picMkLst>
        </pc:picChg>
      </pc:sldChg>
      <pc:sldChg chg="new del">
        <pc:chgData name="Chiranjevi anil Jada" userId="99d2f36e61b79d23" providerId="LiveId" clId="{1FDCEE2C-B5CF-4497-8AC2-9B3F9C8819E0}" dt="2024-11-12T16:09:57.469" v="156" actId="2696"/>
        <pc:sldMkLst>
          <pc:docMk/>
          <pc:sldMk cId="464969119" sldId="272"/>
        </pc:sldMkLst>
      </pc:sldChg>
      <pc:sldChg chg="add">
        <pc:chgData name="Chiranjevi anil Jada" userId="99d2f36e61b79d23" providerId="LiveId" clId="{1FDCEE2C-B5CF-4497-8AC2-9B3F9C8819E0}" dt="2024-11-12T16:09:53.793" v="155"/>
        <pc:sldMkLst>
          <pc:docMk/>
          <pc:sldMk cId="0" sldId="273"/>
        </pc:sldMkLst>
      </pc:sldChg>
      <pc:sldChg chg="new del">
        <pc:chgData name="Chiranjevi anil Jada" userId="99d2f36e61b79d23" providerId="LiveId" clId="{1FDCEE2C-B5CF-4497-8AC2-9B3F9C8819E0}" dt="2024-11-12T16:19:49.351" v="177" actId="2696"/>
        <pc:sldMkLst>
          <pc:docMk/>
          <pc:sldMk cId="1705903722" sldId="274"/>
        </pc:sldMkLst>
      </pc:sldChg>
      <pc:sldChg chg="add">
        <pc:chgData name="Chiranjevi anil Jada" userId="99d2f36e61b79d23" providerId="LiveId" clId="{1FDCEE2C-B5CF-4497-8AC2-9B3F9C8819E0}" dt="2024-11-12T16:19:46.275" v="176"/>
        <pc:sldMkLst>
          <pc:docMk/>
          <pc:sldMk cId="0" sldId="275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147083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44832" y="2123449"/>
            <a:ext cx="11328041" cy="2194561"/>
          </a:xfrm>
        </p:spPr>
        <p:txBody>
          <a:bodyPr anchor="b">
            <a:normAutofit/>
          </a:bodyPr>
          <a:lstStyle>
            <a:lvl1pPr algn="ctr">
              <a:defRPr sz="648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44832" y="4318008"/>
            <a:ext cx="11328041" cy="1259840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548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72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18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40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3F103-BC34-4FE4-A40E-EDDEECFDA5D0}" type="datetimeFigureOut">
              <a:rPr lang="en-US" smtClean="0"/>
              <a:pPr/>
              <a:t>6/29/2025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0888453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660" y="657369"/>
            <a:ext cx="12170159" cy="45801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6567" y="5478306"/>
            <a:ext cx="12426391" cy="652166"/>
          </a:xfrm>
        </p:spPr>
        <p:txBody>
          <a:bodyPr anchor="b">
            <a:normAutofit/>
          </a:bodyPr>
          <a:lstStyle>
            <a:lvl1pPr algn="ctr">
              <a:defRPr sz="33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403219" y="834012"/>
            <a:ext cx="11814415" cy="4230805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400"/>
            </a:lvl1pPr>
            <a:lvl2pPr marL="548640" indent="0">
              <a:buNone/>
              <a:defRPr sz="2400"/>
            </a:lvl2pPr>
            <a:lvl3pPr marL="1097280" indent="0">
              <a:buNone/>
              <a:defRPr sz="240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6554" y="6130474"/>
            <a:ext cx="12424514" cy="818966"/>
          </a:xfrm>
        </p:spPr>
        <p:txBody>
          <a:bodyPr anchor="t"/>
          <a:lstStyle>
            <a:lvl1pPr marL="0" indent="0" algn="ctr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A1CC3-2375-41D4-9E03-427CAF2A4C1A}" type="datetimeFigureOut">
              <a:rPr lang="en-US" smtClean="0"/>
              <a:t>6/29/2025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6431818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6554" y="730124"/>
            <a:ext cx="12424514" cy="4241213"/>
          </a:xfrm>
        </p:spPr>
        <p:txBody>
          <a:bodyPr anchor="ctr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6553" y="5154216"/>
            <a:ext cx="12424516" cy="1802191"/>
          </a:xfrm>
        </p:spPr>
        <p:txBody>
          <a:bodyPr anchor="ctr"/>
          <a:lstStyle>
            <a:lvl1pPr marL="0" indent="0" algn="ctr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6868-8199-4C2C-A5B1-63AEE139F88E}" type="datetimeFigureOut">
              <a:rPr lang="en-US" smtClean="0"/>
              <a:t>6/29/2025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4367381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5455" y="731520"/>
            <a:ext cx="11163302" cy="3591485"/>
          </a:xfrm>
        </p:spPr>
        <p:txBody>
          <a:bodyPr anchor="ctr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2064773" y="4332039"/>
            <a:ext cx="10502759" cy="639299"/>
          </a:xfrm>
        </p:spPr>
        <p:txBody>
          <a:bodyPr anchor="t">
            <a:normAutofit/>
          </a:bodyPr>
          <a:lstStyle>
            <a:lvl1pPr marL="0" indent="0" algn="r">
              <a:buNone/>
              <a:defRPr sz="168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6553" y="5165224"/>
            <a:ext cx="12424516" cy="1787395"/>
          </a:xfrm>
        </p:spPr>
        <p:txBody>
          <a:bodyPr anchor="ctr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9FF7F-6988-44CC-821B-644E70CD2F73}" type="datetimeFigureOut">
              <a:rPr lang="en-US" smtClean="0"/>
              <a:t>6/29/2025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188720" y="1061755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96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2605659" y="3513910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96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96344377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6553" y="2552331"/>
            <a:ext cx="12424516" cy="3014202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6541" y="5580667"/>
            <a:ext cx="12422639" cy="1368773"/>
          </a:xfrm>
        </p:spPr>
        <p:txBody>
          <a:bodyPr anchor="t"/>
          <a:lstStyle>
            <a:lvl1pPr marL="0" indent="0" algn="ctr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6/29/2025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4016902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096554" y="731520"/>
            <a:ext cx="12424514" cy="11645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096554" y="2263140"/>
            <a:ext cx="3961181" cy="691514"/>
          </a:xfrm>
        </p:spPr>
        <p:txBody>
          <a:bodyPr anchor="b">
            <a:noAutofit/>
          </a:bodyPr>
          <a:lstStyle>
            <a:lvl1pPr marL="0" indent="0" algn="ctr">
              <a:buNone/>
              <a:defRPr sz="288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096554" y="3086100"/>
            <a:ext cx="3961181" cy="3863340"/>
          </a:xfrm>
        </p:spPr>
        <p:txBody>
          <a:bodyPr anchor="t">
            <a:normAutofit/>
          </a:bodyPr>
          <a:lstStyle>
            <a:lvl1pPr marL="0" indent="0" algn="ctr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336053" y="2263140"/>
            <a:ext cx="3961181" cy="691514"/>
          </a:xfrm>
        </p:spPr>
        <p:txBody>
          <a:bodyPr anchor="b">
            <a:noAutofit/>
          </a:bodyPr>
          <a:lstStyle>
            <a:lvl1pPr marL="0" indent="0" algn="ctr">
              <a:buNone/>
              <a:defRPr sz="288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5329722" y="3086100"/>
            <a:ext cx="3961181" cy="3863340"/>
          </a:xfrm>
        </p:spPr>
        <p:txBody>
          <a:bodyPr anchor="t">
            <a:normAutofit/>
          </a:bodyPr>
          <a:lstStyle>
            <a:lvl1pPr marL="0" indent="0" algn="ctr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9559886" y="2263140"/>
            <a:ext cx="3961181" cy="691514"/>
          </a:xfrm>
        </p:spPr>
        <p:txBody>
          <a:bodyPr anchor="b">
            <a:noAutofit/>
          </a:bodyPr>
          <a:lstStyle>
            <a:lvl1pPr marL="0" indent="0" algn="ctr">
              <a:buNone/>
              <a:defRPr sz="288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9559886" y="3086100"/>
            <a:ext cx="3961181" cy="3863340"/>
          </a:xfrm>
        </p:spPr>
        <p:txBody>
          <a:bodyPr anchor="t">
            <a:normAutofit/>
          </a:bodyPr>
          <a:lstStyle>
            <a:lvl1pPr marL="0" indent="0" algn="ctr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86839-B9D8-4651-8783-F325ECE74E65}" type="datetimeFigureOut">
              <a:rPr lang="en-US" smtClean="0"/>
              <a:t>6/29/2025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7523248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555" y="2181858"/>
            <a:ext cx="4007966" cy="221742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4560" y="2181858"/>
            <a:ext cx="4007966" cy="221742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3261" y="2181858"/>
            <a:ext cx="4007966" cy="221742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096553" y="731520"/>
            <a:ext cx="12424516" cy="11645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096554" y="4684927"/>
            <a:ext cx="3961181" cy="69151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221722" y="2326702"/>
            <a:ext cx="3710842" cy="1923545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096554" y="5376442"/>
            <a:ext cx="3961181" cy="1573000"/>
          </a:xfrm>
        </p:spPr>
        <p:txBody>
          <a:bodyPr anchor="t">
            <a:normAutofit/>
          </a:bodyPr>
          <a:lstStyle>
            <a:lvl1pPr marL="0" indent="0" algn="ctr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331346" y="4684927"/>
            <a:ext cx="3961181" cy="69151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5454891" y="2326913"/>
            <a:ext cx="3710842" cy="1929797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5329722" y="5376441"/>
            <a:ext cx="3961181" cy="1573000"/>
          </a:xfrm>
        </p:spPr>
        <p:txBody>
          <a:bodyPr anchor="t">
            <a:normAutofit/>
          </a:bodyPr>
          <a:lstStyle>
            <a:lvl1pPr marL="0" indent="0" algn="ctr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9560036" y="4684927"/>
            <a:ext cx="3961181" cy="69151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9690837" y="2321318"/>
            <a:ext cx="3710842" cy="1928753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9559886" y="5376439"/>
            <a:ext cx="3961181" cy="1573002"/>
          </a:xfrm>
        </p:spPr>
        <p:txBody>
          <a:bodyPr anchor="t">
            <a:normAutofit/>
          </a:bodyPr>
          <a:lstStyle>
            <a:lvl1pPr marL="0" indent="0" algn="ctr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84F64-32F6-45C5-931F-ADC1662401D0}" type="datetimeFigureOut">
              <a:rPr lang="en-US" smtClean="0"/>
              <a:t>6/29/2025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8421340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6D93-FCAC-47E0-A2EE-787E62CA814C}" type="datetimeFigureOut">
              <a:rPr lang="en-US" smtClean="0"/>
              <a:t>6/29/2025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4561624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779682" y="731520"/>
            <a:ext cx="2741384" cy="621792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96555" y="731520"/>
            <a:ext cx="9500246" cy="621792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879A6-0FD0-4734-A311-86BFCA472E6E}" type="datetimeFigureOut">
              <a:rPr lang="en-US" smtClean="0"/>
              <a:t>6/29/2025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2350097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9967672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0331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smtClean="0"/>
              <a:t>6/29/2025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3876003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12247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3711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4481" y="2113281"/>
            <a:ext cx="11508660" cy="2194576"/>
          </a:xfrm>
        </p:spPr>
        <p:txBody>
          <a:bodyPr anchor="b"/>
          <a:lstStyle>
            <a:lvl1pPr algn="ctr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54481" y="4307855"/>
            <a:ext cx="11508660" cy="1808465"/>
          </a:xfrm>
        </p:spPr>
        <p:txBody>
          <a:bodyPr anchor="t"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6425-0181-43F2-84FC-787E803FD2F8}" type="datetimeFigureOut">
              <a:rPr lang="en-US" smtClean="0"/>
              <a:t>6/29/2025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0727948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6555" y="2078939"/>
            <a:ext cx="6072596" cy="487050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43471" y="2078940"/>
            <a:ext cx="6077598" cy="487050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smtClean="0"/>
              <a:t>6/29/2025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9820005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554" y="2081408"/>
            <a:ext cx="6106886" cy="4978523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4182" y="2081408"/>
            <a:ext cx="6106886" cy="497852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46" y="2202305"/>
            <a:ext cx="5851613" cy="653861"/>
          </a:xfrm>
        </p:spPr>
        <p:txBody>
          <a:bodyPr anchor="b">
            <a:noAutofit/>
          </a:bodyPr>
          <a:lstStyle>
            <a:lvl1pPr marL="0" indent="0" algn="ctr">
              <a:buNone/>
              <a:defRPr sz="2880" b="0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46" y="2856165"/>
            <a:ext cx="5851613" cy="4093276"/>
          </a:xfrm>
        </p:spPr>
        <p:txBody>
          <a:bodyPr anchor="t">
            <a:normAutofit/>
          </a:bodyPr>
          <a:lstStyle>
            <a:lvl1pPr>
              <a:defRPr sz="2160"/>
            </a:lvl1pPr>
            <a:lvl2pPr>
              <a:defRPr sz="1920"/>
            </a:lvl2pPr>
            <a:lvl3pPr>
              <a:defRPr sz="1680"/>
            </a:lvl3pPr>
            <a:lvl4pPr>
              <a:defRPr sz="1440"/>
            </a:lvl4pPr>
            <a:lvl5pPr>
              <a:defRPr sz="144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53960" y="2202305"/>
            <a:ext cx="5874396" cy="653860"/>
          </a:xfrm>
        </p:spPr>
        <p:txBody>
          <a:bodyPr anchor="b">
            <a:noAutofit/>
          </a:bodyPr>
          <a:lstStyle>
            <a:lvl1pPr marL="0" indent="0" algn="ctr">
              <a:buNone/>
              <a:defRPr sz="2880" b="0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553960" y="2856165"/>
            <a:ext cx="5874396" cy="4093276"/>
          </a:xfrm>
        </p:spPr>
        <p:txBody>
          <a:bodyPr anchor="t">
            <a:normAutofit/>
          </a:bodyPr>
          <a:lstStyle>
            <a:lvl1pPr>
              <a:defRPr sz="2160"/>
            </a:lvl1pPr>
            <a:lvl2pPr>
              <a:defRPr sz="1920"/>
            </a:lvl2pPr>
            <a:lvl3pPr>
              <a:defRPr sz="1680"/>
            </a:lvl3pPr>
            <a:lvl4pPr>
              <a:defRPr sz="1440"/>
            </a:lvl4pPr>
            <a:lvl5pPr>
              <a:defRPr sz="144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smtClean="0"/>
              <a:t>6/29/2025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6794973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smtClean="0"/>
              <a:t>6/29/2025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8538221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smtClean="0"/>
              <a:t>6/29/2025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9004238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6555" y="731520"/>
            <a:ext cx="4448267" cy="2186302"/>
          </a:xfrm>
        </p:spPr>
        <p:txBody>
          <a:bodyPr anchor="b">
            <a:normAutofit/>
          </a:bodyPr>
          <a:lstStyle>
            <a:lvl1pPr algn="ctr">
              <a:defRPr sz="288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26760" y="731520"/>
            <a:ext cx="7694309" cy="621792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6555" y="2917822"/>
            <a:ext cx="4448267" cy="4031617"/>
          </a:xfrm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86A4C-8E40-4F87-A4F0-01A0687C5742}" type="datetimeFigureOut">
              <a:rPr lang="en-US" smtClean="0"/>
              <a:t>6/29/2025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7892357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2398" y="731520"/>
            <a:ext cx="4300999" cy="624579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6555" y="731907"/>
            <a:ext cx="7121939" cy="2195206"/>
          </a:xfrm>
        </p:spPr>
        <p:txBody>
          <a:bodyPr anchor="b">
            <a:noAutofit/>
          </a:bodyPr>
          <a:lstStyle>
            <a:lvl1pPr algn="ctr">
              <a:defRPr sz="384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931062" y="916443"/>
            <a:ext cx="3930901" cy="5895386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6555" y="2927113"/>
            <a:ext cx="7121939" cy="4051361"/>
          </a:xfrm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FigureOut">
              <a:rPr lang="en-US" smtClean="0"/>
              <a:t>6/29/2025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1340313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6554" y="731520"/>
            <a:ext cx="12424514" cy="116454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6554" y="2078940"/>
            <a:ext cx="12424514" cy="487050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214483" y="705993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2BE451C3-0FF4-47C4-B829-773ADF60F88C}" type="datetimeFigureOut">
              <a:rPr lang="en-US" smtClean="0"/>
              <a:t>6/29/2025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6555" y="7059931"/>
            <a:ext cx="8007438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616814" y="7059931"/>
            <a:ext cx="904254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404908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  <p:sldLayoutId id="2147483687" r:id="rId18"/>
    <p:sldLayoutId id="2147483688" r:id="rId19"/>
    <p:sldLayoutId id="2147483689" r:id="rId20"/>
    <p:sldLayoutId id="2147483690" r:id="rId21"/>
  </p:sldLayoutIdLst>
  <p:hf sldNum="0" hdr="0" ftr="0" dt="0"/>
  <p:txStyles>
    <p:titleStyle>
      <a:lvl1pPr algn="ctr" defTabSz="548640" rtl="0" eaLnBrk="1" latinLnBrk="0" hangingPunct="1">
        <a:spcBef>
          <a:spcPct val="0"/>
        </a:spcBef>
        <a:buNone/>
        <a:defRPr sz="4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411480" indent="-367200" algn="l" defTabSz="548640" rtl="0" eaLnBrk="1" latinLnBrk="0" hangingPunct="1">
        <a:spcBef>
          <a:spcPct val="20000"/>
        </a:spcBef>
        <a:spcAft>
          <a:spcPts val="720"/>
        </a:spcAft>
        <a:buClr>
          <a:schemeClr val="tx2"/>
        </a:buClr>
        <a:buSzPct val="70000"/>
        <a:buFont typeface="Wingdings 2" charset="2"/>
        <a:buChar char=""/>
        <a:defRPr sz="2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864000" indent="-324000" algn="l" defTabSz="548640" rtl="0" eaLnBrk="1" latinLnBrk="0" hangingPunct="1">
        <a:spcBef>
          <a:spcPct val="20000"/>
        </a:spcBef>
        <a:spcAft>
          <a:spcPts val="720"/>
        </a:spcAft>
        <a:buClr>
          <a:schemeClr val="tx2"/>
        </a:buClr>
        <a:buSzPct val="70000"/>
        <a:buFont typeface="Wingdings 2" charset="2"/>
        <a:buChar char=""/>
        <a:defRPr sz="216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231200" indent="-259200" algn="l" defTabSz="548640" rtl="0" eaLnBrk="1" latinLnBrk="0" hangingPunct="1">
        <a:spcBef>
          <a:spcPct val="20000"/>
        </a:spcBef>
        <a:spcAft>
          <a:spcPts val="720"/>
        </a:spcAft>
        <a:buClr>
          <a:schemeClr val="tx2"/>
        </a:buClr>
        <a:buSzPct val="70000"/>
        <a:buFont typeface="Wingdings 2" charset="2"/>
        <a:buChar char=""/>
        <a:defRPr sz="192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663200" indent="-259200" algn="l" defTabSz="548640" rtl="0" eaLnBrk="1" latinLnBrk="0" hangingPunct="1">
        <a:spcBef>
          <a:spcPct val="20000"/>
        </a:spcBef>
        <a:spcAft>
          <a:spcPts val="720"/>
        </a:spcAft>
        <a:buClr>
          <a:schemeClr val="tx2"/>
        </a:buClr>
        <a:buSzPct val="70000"/>
        <a:buFont typeface="Wingdings 2" charset="2"/>
        <a:buChar char=""/>
        <a:defRPr sz="168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2008800" indent="-259200" algn="l" defTabSz="548640" rtl="0" eaLnBrk="1" latinLnBrk="0" hangingPunct="1">
        <a:spcBef>
          <a:spcPct val="20000"/>
        </a:spcBef>
        <a:spcAft>
          <a:spcPts val="720"/>
        </a:spcAft>
        <a:buClr>
          <a:schemeClr val="tx2"/>
        </a:buClr>
        <a:buSzPct val="70000"/>
        <a:buFont typeface="Wingdings 2" charset="2"/>
        <a:buChar char=""/>
        <a:defRPr sz="168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417520" indent="-274320" algn="l" defTabSz="548640" rtl="0" eaLnBrk="1" latinLnBrk="0" hangingPunct="1">
        <a:spcBef>
          <a:spcPct val="20000"/>
        </a:spcBef>
        <a:spcAft>
          <a:spcPts val="720"/>
        </a:spcAft>
        <a:buClr>
          <a:schemeClr val="tx2"/>
        </a:buClr>
        <a:buSzPct val="70000"/>
        <a:buFont typeface="Wingdings 2" charset="2"/>
        <a:buChar char=""/>
        <a:defRPr sz="168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882160" indent="-274320" algn="l" defTabSz="548640" rtl="0" eaLnBrk="1" latinLnBrk="0" hangingPunct="1">
        <a:spcBef>
          <a:spcPct val="20000"/>
        </a:spcBef>
        <a:spcAft>
          <a:spcPts val="720"/>
        </a:spcAft>
        <a:buClr>
          <a:schemeClr val="tx2"/>
        </a:buClr>
        <a:buSzPct val="70000"/>
        <a:buFont typeface="Wingdings 2" charset="2"/>
        <a:buChar char=""/>
        <a:defRPr sz="168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3346800" indent="-274320" algn="l" defTabSz="548640" rtl="0" eaLnBrk="1" latinLnBrk="0" hangingPunct="1">
        <a:spcBef>
          <a:spcPct val="20000"/>
        </a:spcBef>
        <a:spcAft>
          <a:spcPts val="720"/>
        </a:spcAft>
        <a:buClr>
          <a:schemeClr val="tx2"/>
        </a:buClr>
        <a:buSzPct val="70000"/>
        <a:buFont typeface="Wingdings 2" charset="2"/>
        <a:buChar char=""/>
        <a:defRPr sz="168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727440" indent="-274320" algn="l" defTabSz="548640" rtl="0" eaLnBrk="1" latinLnBrk="0" hangingPunct="1">
        <a:spcBef>
          <a:spcPct val="20000"/>
        </a:spcBef>
        <a:spcAft>
          <a:spcPts val="720"/>
        </a:spcAft>
        <a:buClr>
          <a:schemeClr val="tx2"/>
        </a:buClr>
        <a:buSzPct val="70000"/>
        <a:buFont typeface="Wingdings 2" charset="2"/>
        <a:buChar char=""/>
        <a:defRPr sz="168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8.jp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7" Type="http://schemas.openxmlformats.org/officeDocument/2006/relationships/image" Target="../media/image25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4.jpg"/><Relationship Id="rId5" Type="http://schemas.openxmlformats.org/officeDocument/2006/relationships/image" Target="../media/image23.jpg"/><Relationship Id="rId4" Type="http://schemas.openxmlformats.org/officeDocument/2006/relationships/image" Target="../media/image22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>
            <a:extLst>
              <a:ext uri="{FF2B5EF4-FFF2-40B4-BE49-F238E27FC236}">
                <a16:creationId xmlns:a16="http://schemas.microsoft.com/office/drawing/2014/main" id="{C869A71C-2897-2FC0-0D6F-26997B82407B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sp>
        <p:nvSpPr>
          <p:cNvPr id="4" name="Shape 0">
            <a:extLst>
              <a:ext uri="{FF2B5EF4-FFF2-40B4-BE49-F238E27FC236}">
                <a16:creationId xmlns:a16="http://schemas.microsoft.com/office/drawing/2014/main" id="{02ED54B1-C186-7F14-4B02-00F984FD7EB3}"/>
              </a:ext>
            </a:extLst>
          </p:cNvPr>
          <p:cNvSpPr/>
          <p:nvPr/>
        </p:nvSpPr>
        <p:spPr>
          <a:xfrm>
            <a:off x="5606716" y="0"/>
            <a:ext cx="9023683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  <p:txBody>
          <a:bodyPr/>
          <a:lstStyle/>
          <a:p>
            <a:r>
              <a:rPr lang="en-IN" dirty="0"/>
              <a:t>s</a:t>
            </a:r>
          </a:p>
        </p:txBody>
      </p:sp>
      <p:sp>
        <p:nvSpPr>
          <p:cNvPr id="5" name="Text 12">
            <a:extLst>
              <a:ext uri="{FF2B5EF4-FFF2-40B4-BE49-F238E27FC236}">
                <a16:creationId xmlns:a16="http://schemas.microsoft.com/office/drawing/2014/main" id="{A010D171-C5A9-B12E-44C8-5E80146CFDD7}"/>
              </a:ext>
            </a:extLst>
          </p:cNvPr>
          <p:cNvSpPr/>
          <p:nvPr/>
        </p:nvSpPr>
        <p:spPr>
          <a:xfrm>
            <a:off x="5979695" y="1010654"/>
            <a:ext cx="3990004" cy="85773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184"/>
              </a:lnSpc>
              <a:buNone/>
            </a:pPr>
            <a:r>
              <a:rPr lang="en-US" sz="6000" dirty="0">
                <a:solidFill>
                  <a:srgbClr val="DCD7E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en-US" sz="6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12">
            <a:extLst>
              <a:ext uri="{FF2B5EF4-FFF2-40B4-BE49-F238E27FC236}">
                <a16:creationId xmlns:a16="http://schemas.microsoft.com/office/drawing/2014/main" id="{33E83AAB-4042-BC5D-5964-6A2177956602}"/>
              </a:ext>
            </a:extLst>
          </p:cNvPr>
          <p:cNvSpPr/>
          <p:nvPr/>
        </p:nvSpPr>
        <p:spPr>
          <a:xfrm>
            <a:off x="6107563" y="1745525"/>
            <a:ext cx="8470230" cy="588249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285750" indent="-285750">
              <a:lnSpc>
                <a:spcPts val="2184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rgbClr val="DCD7E5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Obsolescence of Traditional Methods Highlights the drawbacks of traditional table booking methods like phone reservations, including miscommunication, errors, and double bookings.</a:t>
            </a:r>
          </a:p>
          <a:p>
            <a:pPr marL="285750" indent="-285750">
              <a:lnSpc>
                <a:spcPts val="2184"/>
              </a:lnSpc>
              <a:buFont typeface="Wingdings" panose="05000000000000000000" pitchFamily="2" charset="2"/>
              <a:buChar char="Ø"/>
            </a:pPr>
            <a:endParaRPr lang="en-US" sz="2400" dirty="0">
              <a:solidFill>
                <a:srgbClr val="DCD7E5"/>
              </a:solidFill>
              <a:latin typeface="Times New Roman" panose="02020603050405020304" pitchFamily="18" charset="0"/>
              <a:ea typeface="Montserrat" pitchFamily="34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ts val="2184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rgbClr val="DCD7E5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Customer Expectations Notes the growing expectation for online management of dining experiences, including browsing menus and booking tables.</a:t>
            </a:r>
          </a:p>
          <a:p>
            <a:pPr marL="285750" indent="-285750">
              <a:lnSpc>
                <a:spcPts val="2184"/>
              </a:lnSpc>
              <a:buFont typeface="Wingdings" panose="05000000000000000000" pitchFamily="2" charset="2"/>
              <a:buChar char="Ø"/>
            </a:pPr>
            <a:endParaRPr lang="en-US" sz="2400" dirty="0">
              <a:solidFill>
                <a:srgbClr val="DCD7E5"/>
              </a:solidFill>
              <a:latin typeface="Times New Roman" panose="02020603050405020304" pitchFamily="18" charset="0"/>
              <a:ea typeface="Montserrat" pitchFamily="34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ts val="2184"/>
              </a:lnSpc>
              <a:buFont typeface="Wingdings" panose="05000000000000000000" pitchFamily="2" charset="2"/>
              <a:buChar char="Ø"/>
            </a:pPr>
            <a:endParaRPr lang="en-US" sz="2400" dirty="0">
              <a:solidFill>
                <a:srgbClr val="DCD7E5"/>
              </a:solidFill>
              <a:latin typeface="Times New Roman" panose="02020603050405020304" pitchFamily="18" charset="0"/>
              <a:ea typeface="Montserrat" pitchFamily="34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ts val="2184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rgbClr val="DCD7E5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Solution: Restaurant Table Booking System Introduces the system as a solution to the problems of traditional booking methods by providing an online platform for effortless table reservations.</a:t>
            </a:r>
          </a:p>
          <a:p>
            <a:pPr marL="285750" indent="-285750">
              <a:lnSpc>
                <a:spcPts val="2184"/>
              </a:lnSpc>
              <a:buFont typeface="Wingdings" panose="05000000000000000000" pitchFamily="2" charset="2"/>
              <a:buChar char="Ø"/>
            </a:pPr>
            <a:endParaRPr lang="en-US" sz="2400" dirty="0">
              <a:solidFill>
                <a:srgbClr val="DCD7E5"/>
              </a:solidFill>
              <a:latin typeface="Times New Roman" panose="02020603050405020304" pitchFamily="18" charset="0"/>
              <a:ea typeface="Montserrat" pitchFamily="34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ts val="2184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rgbClr val="DCD7E5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Benefits for Restaurant Managers Points out that the system aids restaurant managers in handling reservations more effectively, ensuring a seamless dining experience.</a:t>
            </a:r>
          </a:p>
          <a:p>
            <a:pPr marL="285750" indent="-285750">
              <a:lnSpc>
                <a:spcPts val="2184"/>
              </a:lnSpc>
              <a:buFont typeface="Wingdings" panose="05000000000000000000" pitchFamily="2" charset="2"/>
              <a:buChar char="Ø"/>
            </a:pPr>
            <a:endParaRPr lang="en-US" sz="2400" dirty="0">
              <a:solidFill>
                <a:srgbClr val="DCD7E5"/>
              </a:solidFill>
              <a:latin typeface="Times New Roman" panose="02020603050405020304" pitchFamily="18" charset="0"/>
              <a:ea typeface="Montserrat" pitchFamily="34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ts val="2184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rgbClr val="DCD7E5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Project Goals The project aims to design, develop, and implement a comprehensive table booking system tailored for modern restaurants and their patrons.</a:t>
            </a:r>
          </a:p>
          <a:p>
            <a:pPr marL="0" indent="0">
              <a:lnSpc>
                <a:spcPts val="2184"/>
              </a:lnSpc>
              <a:buNone/>
            </a:pPr>
            <a:endParaRPr lang="en-US" sz="1747" dirty="0">
              <a:solidFill>
                <a:srgbClr val="DCD7E5"/>
              </a:solidFill>
              <a:latin typeface="Montserrat" pitchFamily="34" charset="0"/>
              <a:ea typeface="Montserrat" pitchFamily="34" charset="-122"/>
              <a:cs typeface="Montserrat" pitchFamily="34" charset="-120"/>
            </a:endParaRPr>
          </a:p>
          <a:p>
            <a:pPr marL="0" indent="0">
              <a:lnSpc>
                <a:spcPts val="2184"/>
              </a:lnSpc>
              <a:buNone/>
            </a:pPr>
            <a:endParaRPr lang="en-US" sz="1747" dirty="0">
              <a:solidFill>
                <a:srgbClr val="DCD7E5"/>
              </a:solidFill>
              <a:latin typeface="Montserrat" pitchFamily="34" charset="0"/>
              <a:ea typeface="Montserrat" pitchFamily="34" charset="-122"/>
              <a:cs typeface="Montserrat" pitchFamily="34" charset="-120"/>
            </a:endParaRPr>
          </a:p>
          <a:p>
            <a:pPr marL="0" indent="0">
              <a:lnSpc>
                <a:spcPts val="2184"/>
              </a:lnSpc>
              <a:buNone/>
            </a:pPr>
            <a:endParaRPr lang="en-US" sz="1747" dirty="0">
              <a:solidFill>
                <a:srgbClr val="DCD7E5"/>
              </a:solidFill>
              <a:latin typeface="Montserrat" pitchFamily="34" charset="0"/>
              <a:ea typeface="Montserrat" pitchFamily="34" charset="-122"/>
              <a:cs typeface="Montserrat" pitchFamily="34" charset="-120"/>
            </a:endParaRPr>
          </a:p>
          <a:p>
            <a:pPr marL="0" indent="0">
              <a:lnSpc>
                <a:spcPts val="2184"/>
              </a:lnSpc>
              <a:buNone/>
            </a:pPr>
            <a:endParaRPr lang="en-US" sz="1747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FE70F5F-6BE2-C4E5-5F23-B65257CC9E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979694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2399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6885" y="627698"/>
            <a:ext cx="7550229" cy="12649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950"/>
              </a:lnSpc>
              <a:buNone/>
            </a:pPr>
            <a:r>
              <a:rPr lang="en-US" sz="39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Enhancing the Customer Experience</a:t>
            </a:r>
            <a:endParaRPr lang="en-US" sz="39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885" y="2234089"/>
            <a:ext cx="569238" cy="56923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6885" y="3030974"/>
            <a:ext cx="2529959" cy="3162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Convenience</a:t>
            </a:r>
            <a:endParaRPr lang="en-US" sz="1950" dirty="0"/>
          </a:p>
        </p:txBody>
      </p:sp>
      <p:sp>
        <p:nvSpPr>
          <p:cNvPr id="6" name="Text 2"/>
          <p:cNvSpPr/>
          <p:nvPr/>
        </p:nvSpPr>
        <p:spPr>
          <a:xfrm>
            <a:off x="796885" y="3483769"/>
            <a:ext cx="3604379" cy="10926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Provide customers with a convenient and hassle-free way to book tables.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2736" y="2234089"/>
            <a:ext cx="569238" cy="56923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742736" y="3030974"/>
            <a:ext cx="2529959" cy="3162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Flexibility</a:t>
            </a:r>
            <a:endParaRPr lang="en-US" sz="1950" dirty="0"/>
          </a:p>
        </p:txBody>
      </p:sp>
      <p:sp>
        <p:nvSpPr>
          <p:cNvPr id="9" name="Text 4"/>
          <p:cNvSpPr/>
          <p:nvPr/>
        </p:nvSpPr>
        <p:spPr>
          <a:xfrm>
            <a:off x="4742736" y="3483769"/>
            <a:ext cx="3604379" cy="10926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Offer flexible scheduling options to accommodate various dining preferences.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6885" y="5259467"/>
            <a:ext cx="569238" cy="56923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96885" y="6056352"/>
            <a:ext cx="2529959" cy="3162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Communication</a:t>
            </a:r>
            <a:endParaRPr lang="en-US" sz="1950" dirty="0"/>
          </a:p>
        </p:txBody>
      </p:sp>
      <p:sp>
        <p:nvSpPr>
          <p:cNvPr id="12" name="Text 6"/>
          <p:cNvSpPr/>
          <p:nvPr/>
        </p:nvSpPr>
        <p:spPr>
          <a:xfrm>
            <a:off x="796885" y="6509147"/>
            <a:ext cx="3604379" cy="10926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Keep customers informed through timely confirmations and notifications.</a:t>
            </a:r>
            <a:endParaRPr lang="en-US" sz="17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42736" y="5259467"/>
            <a:ext cx="569238" cy="569238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4742736" y="6056352"/>
            <a:ext cx="2529959" cy="3162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Personalization</a:t>
            </a:r>
            <a:endParaRPr lang="en-US" sz="1950" dirty="0"/>
          </a:p>
        </p:txBody>
      </p:sp>
      <p:sp>
        <p:nvSpPr>
          <p:cNvPr id="15" name="Text 8"/>
          <p:cNvSpPr/>
          <p:nvPr/>
        </p:nvSpPr>
        <p:spPr>
          <a:xfrm>
            <a:off x="4742736" y="6509147"/>
            <a:ext cx="3604379" cy="10926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Accommodate special requests and preferences to create a personalized experience.</a:t>
            </a:r>
            <a:endParaRPr lang="en-US" sz="17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6B0B021-E62B-42E1-7F6A-2809001553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4630400" cy="82296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11E84E2-C6C5-1769-F583-7EE52EB25DF4}"/>
              </a:ext>
            </a:extLst>
          </p:cNvPr>
          <p:cNvSpPr txBox="1"/>
          <p:nvPr/>
        </p:nvSpPr>
        <p:spPr>
          <a:xfrm>
            <a:off x="12820145" y="7737635"/>
            <a:ext cx="1687592" cy="36933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CF7F0B-FE73-5C55-4133-CE19F23C29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95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27488" y="512955"/>
            <a:ext cx="4919305" cy="7192537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793790" y="1965722"/>
            <a:ext cx="7556421" cy="141755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581"/>
              </a:lnSpc>
              <a:buNone/>
            </a:pPr>
            <a:r>
              <a:rPr lang="en-US" sz="4465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Conclusion</a:t>
            </a:r>
            <a:endParaRPr lang="en-US" sz="4465" dirty="0"/>
          </a:p>
        </p:txBody>
      </p:sp>
      <p:sp>
        <p:nvSpPr>
          <p:cNvPr id="7" name="Text 2"/>
          <p:cNvSpPr/>
          <p:nvPr/>
        </p:nvSpPr>
        <p:spPr>
          <a:xfrm>
            <a:off x="793790" y="3723442"/>
            <a:ext cx="7556421" cy="254031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285750" indent="-285750">
              <a:lnSpc>
                <a:spcPts val="2858"/>
              </a:lnSpc>
              <a:buFont typeface="Wingdings" panose="05000000000000000000" pitchFamily="2" charset="2"/>
              <a:buChar char="Ø"/>
            </a:pPr>
            <a:r>
              <a:rPr lang="en-US" sz="1786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Online table booking systems offer a comprehensive solution for restaurants looking to modernize their operations and enhance customer experiences.</a:t>
            </a:r>
          </a:p>
          <a:p>
            <a:pPr marL="285750" indent="-285750">
              <a:lnSpc>
                <a:spcPts val="2858"/>
              </a:lnSpc>
              <a:buFont typeface="Wingdings" panose="05000000000000000000" pitchFamily="2" charset="2"/>
              <a:buChar char="Ø"/>
            </a:pPr>
            <a:r>
              <a:rPr lang="en-US" sz="1786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 Our system provides a user-friendly interface, real-time availability, automated confirmations, and customizable features, empowering restaurants to optimize reservations, streamline management, and improve customer satisfaction.</a:t>
            </a:r>
          </a:p>
          <a:p>
            <a:pPr marL="285750" indent="-285750">
              <a:lnSpc>
                <a:spcPts val="2858"/>
              </a:lnSpc>
              <a:buFont typeface="Wingdings" panose="05000000000000000000" pitchFamily="2" charset="2"/>
              <a:buChar char="Ø"/>
            </a:pPr>
            <a:r>
              <a:rPr lang="en-US" sz="1786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 Contact us today to learn more about our table booking solution and unlock the full potential of your restaurant.</a:t>
            </a:r>
            <a:endParaRPr lang="en-US" sz="1786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4BE049F-C0B5-925F-719A-B944F21543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824" y="1215483"/>
            <a:ext cx="10069552" cy="5564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5334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813" y="2433876"/>
            <a:ext cx="5042773" cy="3361849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6107668" y="1612344"/>
            <a:ext cx="7282815" cy="55459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368"/>
              </a:lnSpc>
              <a:buNone/>
            </a:pPr>
            <a:r>
              <a:rPr lang="en-US" sz="3494" dirty="0">
                <a:solidFill>
                  <a:srgbClr val="F2F0F4"/>
                </a:solidFill>
                <a:latin typeface="Montserrat" pitchFamily="34" charset="0"/>
              </a:rPr>
              <a:t>Objectives:</a:t>
            </a:r>
            <a:endParaRPr lang="en-US" sz="3494" dirty="0"/>
          </a:p>
        </p:txBody>
      </p:sp>
      <p:sp>
        <p:nvSpPr>
          <p:cNvPr id="7" name="Shape 2"/>
          <p:cNvSpPr/>
          <p:nvPr/>
        </p:nvSpPr>
        <p:spPr>
          <a:xfrm>
            <a:off x="6107668" y="2632829"/>
            <a:ext cx="399336" cy="399336"/>
          </a:xfrm>
          <a:prstGeom prst="roundRect">
            <a:avLst>
              <a:gd name="adj" fmla="val 18670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8" name="Text 3"/>
          <p:cNvSpPr/>
          <p:nvPr/>
        </p:nvSpPr>
        <p:spPr>
          <a:xfrm>
            <a:off x="6259235" y="2699385"/>
            <a:ext cx="96203" cy="26622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097"/>
              </a:lnSpc>
              <a:buNone/>
            </a:pPr>
            <a:r>
              <a:rPr lang="en-US" sz="2097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2097" dirty="0"/>
          </a:p>
        </p:txBody>
      </p:sp>
      <p:sp>
        <p:nvSpPr>
          <p:cNvPr id="9" name="Text 4"/>
          <p:cNvSpPr/>
          <p:nvPr/>
        </p:nvSpPr>
        <p:spPr>
          <a:xfrm>
            <a:off x="6684407" y="2632829"/>
            <a:ext cx="2563535" cy="27741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84"/>
              </a:lnSpc>
              <a:buNone/>
            </a:pPr>
            <a:r>
              <a:rPr lang="en-US" sz="1747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Increase Reservations</a:t>
            </a:r>
            <a:endParaRPr lang="en-US" sz="1747" dirty="0"/>
          </a:p>
        </p:txBody>
      </p:sp>
      <p:sp>
        <p:nvSpPr>
          <p:cNvPr id="11" name="Shape 6"/>
          <p:cNvSpPr/>
          <p:nvPr/>
        </p:nvSpPr>
        <p:spPr>
          <a:xfrm>
            <a:off x="10147102" y="2632829"/>
            <a:ext cx="399336" cy="399336"/>
          </a:xfrm>
          <a:prstGeom prst="roundRect">
            <a:avLst>
              <a:gd name="adj" fmla="val 18670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2" name="Text 7"/>
          <p:cNvSpPr/>
          <p:nvPr/>
        </p:nvSpPr>
        <p:spPr>
          <a:xfrm>
            <a:off x="10271046" y="2699385"/>
            <a:ext cx="151328" cy="26622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097"/>
              </a:lnSpc>
              <a:buNone/>
            </a:pPr>
            <a:r>
              <a:rPr lang="en-US" sz="2097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2097" dirty="0"/>
          </a:p>
        </p:txBody>
      </p:sp>
      <p:sp>
        <p:nvSpPr>
          <p:cNvPr id="13" name="Text 8"/>
          <p:cNvSpPr/>
          <p:nvPr/>
        </p:nvSpPr>
        <p:spPr>
          <a:xfrm>
            <a:off x="10723840" y="2632829"/>
            <a:ext cx="2218968" cy="27741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84"/>
              </a:lnSpc>
              <a:buNone/>
            </a:pPr>
            <a:r>
              <a:rPr lang="en-US" sz="1747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Improve Efficiency</a:t>
            </a:r>
            <a:endParaRPr lang="en-US" sz="1747" dirty="0"/>
          </a:p>
        </p:txBody>
      </p:sp>
      <p:sp>
        <p:nvSpPr>
          <p:cNvPr id="15" name="Shape 10"/>
          <p:cNvSpPr/>
          <p:nvPr/>
        </p:nvSpPr>
        <p:spPr>
          <a:xfrm>
            <a:off x="6107668" y="4813578"/>
            <a:ext cx="399336" cy="399336"/>
          </a:xfrm>
          <a:prstGeom prst="roundRect">
            <a:avLst>
              <a:gd name="adj" fmla="val 18670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6" name="Text 11"/>
          <p:cNvSpPr/>
          <p:nvPr/>
        </p:nvSpPr>
        <p:spPr>
          <a:xfrm>
            <a:off x="6232208" y="4880134"/>
            <a:ext cx="150257" cy="26622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097"/>
              </a:lnSpc>
              <a:buNone/>
            </a:pPr>
            <a:r>
              <a:rPr lang="en-US" sz="2097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sz="2097" dirty="0"/>
          </a:p>
        </p:txBody>
      </p:sp>
      <p:sp>
        <p:nvSpPr>
          <p:cNvPr id="17" name="Text 12"/>
          <p:cNvSpPr/>
          <p:nvPr/>
        </p:nvSpPr>
        <p:spPr>
          <a:xfrm>
            <a:off x="6684407" y="4813578"/>
            <a:ext cx="3285292" cy="55483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184"/>
              </a:lnSpc>
              <a:buNone/>
            </a:pPr>
            <a:r>
              <a:rPr lang="en-US" sz="1747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Enhance Customer Experience</a:t>
            </a:r>
            <a:endParaRPr lang="en-US" sz="1747" dirty="0"/>
          </a:p>
        </p:txBody>
      </p:sp>
      <p:sp>
        <p:nvSpPr>
          <p:cNvPr id="19" name="Shape 14"/>
          <p:cNvSpPr/>
          <p:nvPr/>
        </p:nvSpPr>
        <p:spPr>
          <a:xfrm>
            <a:off x="10147102" y="4813578"/>
            <a:ext cx="399336" cy="399336"/>
          </a:xfrm>
          <a:prstGeom prst="roundRect">
            <a:avLst>
              <a:gd name="adj" fmla="val 18670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20" name="Text 15"/>
          <p:cNvSpPr/>
          <p:nvPr/>
        </p:nvSpPr>
        <p:spPr>
          <a:xfrm>
            <a:off x="10258782" y="4880134"/>
            <a:ext cx="175974" cy="26622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097"/>
              </a:lnSpc>
              <a:buNone/>
            </a:pPr>
            <a:r>
              <a:rPr lang="en-US" sz="2097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4</a:t>
            </a:r>
            <a:endParaRPr lang="en-US" sz="2097" dirty="0"/>
          </a:p>
        </p:txBody>
      </p:sp>
      <p:sp>
        <p:nvSpPr>
          <p:cNvPr id="21" name="Text 16"/>
          <p:cNvSpPr/>
          <p:nvPr/>
        </p:nvSpPr>
        <p:spPr>
          <a:xfrm>
            <a:off x="10723840" y="4813578"/>
            <a:ext cx="2293858" cy="27741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84"/>
              </a:lnSpc>
              <a:buNone/>
            </a:pPr>
            <a:r>
              <a:rPr lang="en-US" sz="1747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Data-Driven Insights</a:t>
            </a:r>
            <a:endParaRPr lang="en-US" sz="1747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10D7E79-6ED5-3783-12D4-7BED6ED04D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5CF3D1B-B736-1EDE-5982-8608A8256B61}"/>
              </a:ext>
            </a:extLst>
          </p:cNvPr>
          <p:cNvSpPr txBox="1"/>
          <p:nvPr/>
        </p:nvSpPr>
        <p:spPr>
          <a:xfrm>
            <a:off x="12820145" y="7737635"/>
            <a:ext cx="1687592" cy="36933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481264" y="541421"/>
            <a:ext cx="5378115" cy="95049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581"/>
              </a:lnSpc>
              <a:buNone/>
            </a:pPr>
            <a:r>
              <a:rPr lang="en-US" sz="4465" dirty="0"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Exciting System:</a:t>
            </a:r>
            <a:endParaRPr lang="en-US" sz="4465" dirty="0"/>
          </a:p>
        </p:txBody>
      </p:sp>
      <p:sp>
        <p:nvSpPr>
          <p:cNvPr id="5" name="Text 2"/>
          <p:cNvSpPr/>
          <p:nvPr/>
        </p:nvSpPr>
        <p:spPr>
          <a:xfrm>
            <a:off x="691702" y="1407694"/>
            <a:ext cx="5378116" cy="616016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1"/>
              </a:lnSpc>
              <a:buNone/>
            </a:pPr>
            <a:r>
              <a:rPr lang="en-US" sz="2233" dirty="0">
                <a:highlight>
                  <a:srgbClr val="FF0000"/>
                </a:highlight>
              </a:rPr>
              <a:t>OpenTable:</a:t>
            </a:r>
          </a:p>
          <a:p>
            <a:pPr marL="0" indent="0">
              <a:lnSpc>
                <a:spcPts val="2791"/>
              </a:lnSpc>
              <a:buNone/>
            </a:pPr>
            <a:r>
              <a:rPr lang="en-US" sz="2233" dirty="0"/>
              <a:t>Large network of over 31 </a:t>
            </a:r>
          </a:p>
          <a:p>
            <a:pPr marL="0" indent="0">
              <a:lnSpc>
                <a:spcPts val="2791"/>
              </a:lnSpc>
              <a:buNone/>
            </a:pPr>
            <a:r>
              <a:rPr lang="en-US" sz="2233" dirty="0"/>
              <a:t>million diners, easy access for guests</a:t>
            </a:r>
          </a:p>
          <a:p>
            <a:pPr marL="0" indent="0">
              <a:lnSpc>
                <a:spcPts val="2791"/>
              </a:lnSpc>
              <a:buNone/>
            </a:pPr>
            <a:r>
              <a:rPr lang="en-US" sz="2233" dirty="0"/>
              <a:t> to make reservations anytime, </a:t>
            </a:r>
          </a:p>
          <a:p>
            <a:pPr marL="0" indent="0">
              <a:lnSpc>
                <a:spcPts val="2791"/>
              </a:lnSpc>
              <a:buNone/>
            </a:pPr>
            <a:r>
              <a:rPr lang="en-US" sz="2233" dirty="0"/>
              <a:t>enhanced visibility through photos</a:t>
            </a:r>
          </a:p>
          <a:p>
            <a:pPr marL="0" indent="0">
              <a:lnSpc>
                <a:spcPts val="2791"/>
              </a:lnSpc>
              <a:buNone/>
            </a:pPr>
            <a:r>
              <a:rPr lang="en-US" sz="2233" dirty="0"/>
              <a:t> and menu displays, and options for</a:t>
            </a:r>
          </a:p>
          <a:p>
            <a:pPr marL="0" indent="0">
              <a:lnSpc>
                <a:spcPts val="2791"/>
              </a:lnSpc>
              <a:buNone/>
            </a:pPr>
            <a:r>
              <a:rPr lang="en-US" sz="2233" dirty="0"/>
              <a:t> text message confirmations.</a:t>
            </a:r>
          </a:p>
          <a:p>
            <a:pPr marL="0" indent="0">
              <a:lnSpc>
                <a:spcPts val="2791"/>
              </a:lnSpc>
              <a:buNone/>
            </a:pPr>
            <a:endParaRPr lang="en-US" sz="2233" dirty="0"/>
          </a:p>
          <a:p>
            <a:pPr marL="0" indent="0">
              <a:lnSpc>
                <a:spcPts val="2791"/>
              </a:lnSpc>
              <a:buNone/>
            </a:pPr>
            <a:r>
              <a:rPr lang="en-US" sz="2400" dirty="0"/>
              <a:t>High competition for visibility, </a:t>
            </a:r>
          </a:p>
          <a:p>
            <a:pPr marL="0" indent="0">
              <a:lnSpc>
                <a:spcPts val="2791"/>
              </a:lnSpc>
              <a:buNone/>
            </a:pPr>
            <a:r>
              <a:rPr lang="en-US" sz="2400" dirty="0"/>
              <a:t>especially for smaller restaurants</a:t>
            </a:r>
          </a:p>
          <a:p>
            <a:pPr marL="0" indent="0">
              <a:lnSpc>
                <a:spcPts val="2791"/>
              </a:lnSpc>
              <a:buNone/>
            </a:pPr>
            <a:r>
              <a:rPr lang="en-US" sz="2400" dirty="0"/>
              <a:t> without the budget to boost their</a:t>
            </a:r>
          </a:p>
          <a:p>
            <a:pPr marL="0" indent="0">
              <a:lnSpc>
                <a:spcPts val="2791"/>
              </a:lnSpc>
              <a:buNone/>
            </a:pPr>
            <a:r>
              <a:rPr lang="en-US" sz="2400" dirty="0"/>
              <a:t> listings.</a:t>
            </a:r>
          </a:p>
          <a:p>
            <a:pPr marL="0" indent="0">
              <a:lnSpc>
                <a:spcPts val="2791"/>
              </a:lnSpc>
              <a:buNone/>
            </a:pPr>
            <a:endParaRPr lang="en-US" sz="2400" dirty="0"/>
          </a:p>
          <a:p>
            <a:pPr marL="0" indent="0">
              <a:lnSpc>
                <a:spcPts val="2791"/>
              </a:lnSpc>
              <a:buNone/>
            </a:pPr>
            <a:r>
              <a:rPr lang="en-US" sz="2400" dirty="0"/>
              <a:t>Basic plan at $39/month, Core </a:t>
            </a:r>
          </a:p>
          <a:p>
            <a:pPr marL="0" indent="0">
              <a:lnSpc>
                <a:spcPts val="2791"/>
              </a:lnSpc>
              <a:buNone/>
            </a:pPr>
            <a:r>
              <a:rPr lang="en-US" sz="2400" dirty="0"/>
              <a:t>plan at $249/month, and</a:t>
            </a:r>
          </a:p>
          <a:p>
            <a:pPr marL="0" indent="0">
              <a:lnSpc>
                <a:spcPts val="2791"/>
              </a:lnSpc>
              <a:buNone/>
            </a:pPr>
            <a:r>
              <a:rPr lang="en-US" sz="2400" dirty="0"/>
              <a:t> Pro plan at $449/month</a:t>
            </a:r>
            <a:endParaRPr lang="en-US" sz="2233" dirty="0"/>
          </a:p>
        </p:txBody>
      </p:sp>
      <p:sp>
        <p:nvSpPr>
          <p:cNvPr id="9" name="Text 6"/>
          <p:cNvSpPr/>
          <p:nvPr/>
        </p:nvSpPr>
        <p:spPr>
          <a:xfrm>
            <a:off x="7742478" y="2033335"/>
            <a:ext cx="5023028" cy="506529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1"/>
              </a:lnSpc>
              <a:buNone/>
            </a:pPr>
            <a:r>
              <a:rPr lang="en-US" sz="2233" dirty="0">
                <a:latin typeface="Montserrat" pitchFamily="34" charset="0"/>
              </a:rPr>
              <a:t>Cost: </a:t>
            </a:r>
            <a:r>
              <a:rPr lang="en-US" sz="2400" dirty="0"/>
              <a:t>Many platforms have significant </a:t>
            </a:r>
          </a:p>
          <a:p>
            <a:pPr marL="0" indent="0">
              <a:lnSpc>
                <a:spcPts val="2791"/>
              </a:lnSpc>
              <a:buNone/>
            </a:pPr>
            <a:r>
              <a:rPr lang="en-US" sz="2400" dirty="0"/>
              <a:t>monthly fees.</a:t>
            </a:r>
          </a:p>
          <a:p>
            <a:pPr marL="0" indent="0">
              <a:lnSpc>
                <a:spcPts val="2791"/>
              </a:lnSpc>
              <a:buNone/>
            </a:pPr>
            <a:endParaRPr lang="en-US" sz="2400" dirty="0"/>
          </a:p>
          <a:p>
            <a:pPr marL="0" indent="0">
              <a:lnSpc>
                <a:spcPts val="2791"/>
              </a:lnSpc>
              <a:buNone/>
            </a:pPr>
            <a:endParaRPr lang="en-US" sz="2400" dirty="0"/>
          </a:p>
          <a:p>
            <a:pPr marL="0" indent="0">
              <a:lnSpc>
                <a:spcPts val="2791"/>
              </a:lnSpc>
              <a:buNone/>
            </a:pPr>
            <a:endParaRPr lang="en-US" sz="2400" dirty="0"/>
          </a:p>
          <a:p>
            <a:pPr marL="0" indent="0">
              <a:lnSpc>
                <a:spcPts val="2791"/>
              </a:lnSpc>
              <a:buNone/>
            </a:pPr>
            <a:r>
              <a:rPr lang="en-US" sz="2400" dirty="0"/>
              <a:t>Competition: Especially on popular </a:t>
            </a:r>
          </a:p>
          <a:p>
            <a:pPr marL="0" indent="0">
              <a:lnSpc>
                <a:spcPts val="2791"/>
              </a:lnSpc>
              <a:buNone/>
            </a:pPr>
            <a:r>
              <a:rPr lang="en-US" sz="2400" dirty="0"/>
              <a:t>platforms like OpenTable, the </a:t>
            </a:r>
          </a:p>
          <a:p>
            <a:pPr marL="0" indent="0">
              <a:lnSpc>
                <a:spcPts val="2791"/>
              </a:lnSpc>
              <a:buNone/>
            </a:pPr>
            <a:r>
              <a:rPr lang="en-US" sz="2400" dirty="0"/>
              <a:t>competition for visibility is fierce,</a:t>
            </a:r>
          </a:p>
          <a:p>
            <a:pPr marL="0" indent="0">
              <a:lnSpc>
                <a:spcPts val="2791"/>
              </a:lnSpc>
              <a:buNone/>
            </a:pPr>
            <a:r>
              <a:rPr lang="en-US" sz="2400" dirty="0"/>
              <a:t> making it harder for smaller</a:t>
            </a:r>
          </a:p>
          <a:p>
            <a:pPr marL="0" indent="0">
              <a:lnSpc>
                <a:spcPts val="2791"/>
              </a:lnSpc>
              <a:buNone/>
            </a:pPr>
            <a:endParaRPr lang="en-US" sz="2400" dirty="0"/>
          </a:p>
          <a:p>
            <a:pPr marL="0" indent="0">
              <a:lnSpc>
                <a:spcPts val="2791"/>
              </a:lnSpc>
              <a:buNone/>
            </a:pPr>
            <a:r>
              <a:rPr lang="en-US" sz="2400" b="1" dirty="0"/>
              <a:t>Marketing Limitations</a:t>
            </a:r>
            <a:r>
              <a:rPr lang="en-US" sz="2400" dirty="0"/>
              <a:t>: Some platforms</a:t>
            </a:r>
          </a:p>
          <a:p>
            <a:pPr marL="0" indent="0">
              <a:lnSpc>
                <a:spcPts val="2791"/>
              </a:lnSpc>
              <a:buNone/>
            </a:pPr>
            <a:r>
              <a:rPr lang="en-US" sz="2400" dirty="0"/>
              <a:t> offer limited marketing support</a:t>
            </a:r>
            <a:endParaRPr lang="en-US" sz="2233" dirty="0"/>
          </a:p>
        </p:txBody>
      </p:sp>
      <p:sp>
        <p:nvSpPr>
          <p:cNvPr id="11" name="Text 1">
            <a:extLst>
              <a:ext uri="{FF2B5EF4-FFF2-40B4-BE49-F238E27FC236}">
                <a16:creationId xmlns:a16="http://schemas.microsoft.com/office/drawing/2014/main" id="{14284DBC-7BB5-518D-3193-A5E38E96A823}"/>
              </a:ext>
            </a:extLst>
          </p:cNvPr>
          <p:cNvSpPr/>
          <p:nvPr/>
        </p:nvSpPr>
        <p:spPr>
          <a:xfrm>
            <a:off x="8472068" y="541420"/>
            <a:ext cx="5378115" cy="95049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581"/>
              </a:lnSpc>
              <a:buNone/>
            </a:pPr>
            <a:r>
              <a:rPr lang="en-US" sz="4465" dirty="0">
                <a:latin typeface="Montserrat" pitchFamily="34" charset="0"/>
                <a:ea typeface="Montserrat" pitchFamily="34" charset="-122"/>
                <a:cs typeface="Montserrat" pitchFamily="34" charset="-120"/>
              </a:rPr>
              <a:t>Drawbacks System:</a:t>
            </a:r>
            <a:endParaRPr lang="en-US" sz="4465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A203033-3E02-9A92-8C33-4BCC2700B7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4630400" cy="8229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728086B-9281-1C17-FA75-BB807B32E6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97551" cy="8229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37D17DF-F54D-1A70-3211-4BF85CA5C60F}"/>
              </a:ext>
            </a:extLst>
          </p:cNvPr>
          <p:cNvSpPr txBox="1"/>
          <p:nvPr/>
        </p:nvSpPr>
        <p:spPr>
          <a:xfrm>
            <a:off x="12820145" y="7737635"/>
            <a:ext cx="1687592" cy="36933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743845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13646" y="850702"/>
            <a:ext cx="7489508" cy="13132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150"/>
              </a:lnSpc>
              <a:buNone/>
            </a:pPr>
            <a:r>
              <a:rPr lang="en-US" sz="41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Key Features of a Restaurant Table Booking System</a:t>
            </a:r>
            <a:endParaRPr lang="en-US" sz="4100" dirty="0"/>
          </a:p>
        </p:txBody>
      </p:sp>
      <p:sp>
        <p:nvSpPr>
          <p:cNvPr id="4" name="Shape 1"/>
          <p:cNvSpPr/>
          <p:nvPr/>
        </p:nvSpPr>
        <p:spPr>
          <a:xfrm>
            <a:off x="6313646" y="2518529"/>
            <a:ext cx="3626644" cy="2879169"/>
          </a:xfrm>
          <a:prstGeom prst="roundRect">
            <a:avLst>
              <a:gd name="adj" fmla="val 12315"/>
            </a:avLst>
          </a:prstGeom>
          <a:solidFill>
            <a:srgbClr val="0A081B"/>
          </a:solidFill>
          <a:ln w="22860">
            <a:solidFill>
              <a:srgbClr val="16FFBB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72845" y="2777728"/>
            <a:ext cx="2626400" cy="328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Online Reservations</a:t>
            </a:r>
            <a:endParaRPr lang="en-US" sz="2050" dirty="0"/>
          </a:p>
        </p:txBody>
      </p:sp>
      <p:sp>
        <p:nvSpPr>
          <p:cNvPr id="6" name="Text 3"/>
          <p:cNvSpPr/>
          <p:nvPr/>
        </p:nvSpPr>
        <p:spPr>
          <a:xfrm>
            <a:off x="6572845" y="3247787"/>
            <a:ext cx="3108246" cy="15125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50"/>
              </a:lnSpc>
              <a:buNone/>
            </a:pPr>
            <a:r>
              <a:rPr lang="en-US" sz="18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Allow customers to book tables online from anywhere at any time, increasing accessibility and convenience.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10176629" y="2518529"/>
            <a:ext cx="3626644" cy="2879169"/>
          </a:xfrm>
          <a:prstGeom prst="roundRect">
            <a:avLst>
              <a:gd name="adj" fmla="val 12315"/>
            </a:avLst>
          </a:prstGeom>
          <a:solidFill>
            <a:srgbClr val="0A081B"/>
          </a:solidFill>
          <a:ln w="22860">
            <a:solidFill>
              <a:srgbClr val="29DDDA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435828" y="2777728"/>
            <a:ext cx="2690812" cy="328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Real-Time Availability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10435828" y="3247787"/>
            <a:ext cx="3108246" cy="18907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50"/>
              </a:lnSpc>
              <a:buNone/>
            </a:pPr>
            <a:r>
              <a:rPr lang="en-US" sz="18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Display accurate and up-to-date table availability, preventing double bookings and ensuring a smooth reservation experience.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6313646" y="5634038"/>
            <a:ext cx="7489508" cy="1744742"/>
          </a:xfrm>
          <a:prstGeom prst="roundRect">
            <a:avLst>
              <a:gd name="adj" fmla="val 20322"/>
            </a:avLst>
          </a:prstGeom>
          <a:solidFill>
            <a:srgbClr val="0A081B"/>
          </a:solidFill>
          <a:ln w="22860">
            <a:solidFill>
              <a:srgbClr val="37A7E7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572845" y="5893237"/>
            <a:ext cx="2648307" cy="328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Waitlist Management</a:t>
            </a:r>
            <a:endParaRPr lang="en-US" sz="2050" dirty="0"/>
          </a:p>
        </p:txBody>
      </p:sp>
      <p:sp>
        <p:nvSpPr>
          <p:cNvPr id="12" name="Text 9"/>
          <p:cNvSpPr/>
          <p:nvPr/>
        </p:nvSpPr>
        <p:spPr>
          <a:xfrm>
            <a:off x="6572845" y="6363295"/>
            <a:ext cx="6971109" cy="7562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50"/>
              </a:lnSpc>
              <a:buNone/>
            </a:pPr>
            <a:r>
              <a:rPr lang="en-US" sz="18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Efficiently manage waitlists, notifying customers of their estimated wait time and allowing them to join the queue remotely.</a:t>
            </a:r>
            <a:endParaRPr lang="en-US" sz="185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F07A21-EB77-F0CE-D9B5-B6E369FFA11E}"/>
              </a:ext>
            </a:extLst>
          </p:cNvPr>
          <p:cNvSpPr txBox="1"/>
          <p:nvPr/>
        </p:nvSpPr>
        <p:spPr>
          <a:xfrm>
            <a:off x="12820145" y="7737635"/>
            <a:ext cx="1687592" cy="36933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61408" y="2430899"/>
            <a:ext cx="5051465" cy="3367683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608886" y="618768"/>
            <a:ext cx="3481851" cy="60845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4281"/>
              </a:lnSpc>
              <a:buNone/>
            </a:pPr>
            <a:r>
              <a:rPr lang="en-US" sz="3425" dirty="0">
                <a:solidFill>
                  <a:srgbClr val="F2F0F4"/>
                </a:solidFill>
                <a:latin typeface="Montserrat" pitchFamily="34" charset="0"/>
              </a:rPr>
              <a:t>Flow-chart</a:t>
            </a:r>
            <a:endParaRPr lang="en-US" sz="3425" dirty="0"/>
          </a:p>
        </p:txBody>
      </p:sp>
      <p:sp>
        <p:nvSpPr>
          <p:cNvPr id="15" name="Shape 10"/>
          <p:cNvSpPr/>
          <p:nvPr/>
        </p:nvSpPr>
        <p:spPr>
          <a:xfrm>
            <a:off x="674072" y="5071467"/>
            <a:ext cx="391358" cy="391358"/>
          </a:xfrm>
          <a:prstGeom prst="roundRect">
            <a:avLst>
              <a:gd name="adj" fmla="val 18672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BAE063B2-B605-C4EF-39AA-6605D5138D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5430" y="1280360"/>
            <a:ext cx="6093359" cy="609499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7E13A9A-A958-449F-6C2B-71DA78019699}"/>
              </a:ext>
            </a:extLst>
          </p:cNvPr>
          <p:cNvSpPr txBox="1"/>
          <p:nvPr/>
        </p:nvSpPr>
        <p:spPr>
          <a:xfrm>
            <a:off x="9511990" y="959005"/>
            <a:ext cx="20714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Customers/Diners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72EA69-8D44-23CD-C0F4-854EFC26BFC4}"/>
              </a:ext>
            </a:extLst>
          </p:cNvPr>
          <p:cNvSpPr txBox="1"/>
          <p:nvPr/>
        </p:nvSpPr>
        <p:spPr>
          <a:xfrm>
            <a:off x="9511990" y="1694952"/>
            <a:ext cx="32092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Restaurant Managers/Owners: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0A05CB4-CA64-12F0-0006-F2F673800FCD}"/>
              </a:ext>
            </a:extLst>
          </p:cNvPr>
          <p:cNvSpPr txBox="1"/>
          <p:nvPr/>
        </p:nvSpPr>
        <p:spPr>
          <a:xfrm>
            <a:off x="9511990" y="6349982"/>
            <a:ext cx="2925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IT and Administrative Staff: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>
            <a:extLst>
              <a:ext uri="{FF2B5EF4-FFF2-40B4-BE49-F238E27FC236}">
                <a16:creationId xmlns:a16="http://schemas.microsoft.com/office/drawing/2014/main" id="{2C9724BB-E7F4-DB05-F9C8-86DF5A187636}"/>
              </a:ext>
            </a:extLst>
          </p:cNvPr>
          <p:cNvSpPr/>
          <p:nvPr/>
        </p:nvSpPr>
        <p:spPr>
          <a:xfrm>
            <a:off x="5486398" y="0"/>
            <a:ext cx="9144001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  <p:txBody>
          <a:bodyPr/>
          <a:lstStyle/>
          <a:p>
            <a:endParaRPr lang="en-IN" dirty="0"/>
          </a:p>
        </p:txBody>
      </p:sp>
      <p:pic>
        <p:nvPicPr>
          <p:cNvPr id="3" name="Image 1" descr="preencoded.png">
            <a:extLst>
              <a:ext uri="{FF2B5EF4-FFF2-40B4-BE49-F238E27FC236}">
                <a16:creationId xmlns:a16="http://schemas.microsoft.com/office/drawing/2014/main" id="{D6D4E3C8-A145-7274-6057-33817B7F9F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072001F-4C11-B78C-A6AA-9EEF80E4B0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358" y="902368"/>
            <a:ext cx="4920222" cy="6388769"/>
          </a:xfrm>
          <a:prstGeom prst="rect">
            <a:avLst/>
          </a:prstGeom>
        </p:spPr>
      </p:pic>
      <p:sp>
        <p:nvSpPr>
          <p:cNvPr id="6" name="Text 2">
            <a:extLst>
              <a:ext uri="{FF2B5EF4-FFF2-40B4-BE49-F238E27FC236}">
                <a16:creationId xmlns:a16="http://schemas.microsoft.com/office/drawing/2014/main" id="{A8E31ECE-D92E-7228-8774-EA2FFC86F2B7}"/>
              </a:ext>
            </a:extLst>
          </p:cNvPr>
          <p:cNvSpPr/>
          <p:nvPr/>
        </p:nvSpPr>
        <p:spPr>
          <a:xfrm>
            <a:off x="6127489" y="732406"/>
            <a:ext cx="3558778" cy="33992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677"/>
              </a:lnSpc>
              <a:buNone/>
            </a:pPr>
            <a:r>
              <a:rPr lang="en-US" sz="2141" b="1" dirty="0">
                <a:solidFill>
                  <a:srgbClr val="DCD7E5"/>
                </a:solidFill>
                <a:latin typeface="Montserrat" pitchFamily="34" charset="0"/>
              </a:rPr>
              <a:t>HTML: </a:t>
            </a:r>
            <a:r>
              <a:rPr lang="en-US" sz="2141" dirty="0">
                <a:solidFill>
                  <a:srgbClr val="DCD7E5"/>
                </a:solidFill>
                <a:latin typeface="Montserrat" pitchFamily="34" charset="0"/>
              </a:rPr>
              <a:t>Hypertext Markup Language</a:t>
            </a:r>
          </a:p>
          <a:p>
            <a:pPr marL="0" indent="0" algn="l">
              <a:lnSpc>
                <a:spcPts val="2677"/>
              </a:lnSpc>
              <a:buNone/>
            </a:pPr>
            <a:r>
              <a:rPr lang="en-US" sz="2141" dirty="0">
                <a:solidFill>
                  <a:srgbClr val="DCD7E5"/>
                </a:solidFill>
                <a:latin typeface="Montserrat" pitchFamily="34" charset="0"/>
              </a:rPr>
              <a:t> </a:t>
            </a:r>
          </a:p>
          <a:p>
            <a:pPr marL="0" indent="0" algn="l">
              <a:lnSpc>
                <a:spcPts val="2677"/>
              </a:lnSpc>
              <a:buNone/>
            </a:pPr>
            <a:r>
              <a:rPr lang="en-US" sz="2141" dirty="0">
                <a:solidFill>
                  <a:srgbClr val="DCD7E5"/>
                </a:solidFill>
                <a:latin typeface="Montserrat" pitchFamily="34" charset="0"/>
              </a:rPr>
              <a:t>It is used to design or structure of  the web page </a:t>
            </a:r>
          </a:p>
          <a:p>
            <a:pPr marL="0" indent="0" algn="l">
              <a:lnSpc>
                <a:spcPts val="2677"/>
              </a:lnSpc>
              <a:buNone/>
            </a:pPr>
            <a:endParaRPr lang="en-US" sz="2141" dirty="0">
              <a:solidFill>
                <a:srgbClr val="DCD7E5"/>
              </a:solidFill>
              <a:latin typeface="Montserrat" pitchFamily="34" charset="0"/>
            </a:endParaRPr>
          </a:p>
          <a:p>
            <a:pPr marL="0" indent="0" algn="l">
              <a:lnSpc>
                <a:spcPts val="2677"/>
              </a:lnSpc>
              <a:buNone/>
            </a:pPr>
            <a:r>
              <a:rPr lang="en-US" sz="2141" b="1" dirty="0">
                <a:solidFill>
                  <a:srgbClr val="DCD7E5"/>
                </a:solidFill>
                <a:latin typeface="Montserrat" pitchFamily="34" charset="0"/>
              </a:rPr>
              <a:t>CSS:</a:t>
            </a:r>
            <a:r>
              <a:rPr lang="en-US" sz="2141" dirty="0">
                <a:solidFill>
                  <a:srgbClr val="DCD7E5"/>
                </a:solidFill>
                <a:latin typeface="Montserrat" pitchFamily="34" charset="0"/>
              </a:rPr>
              <a:t>  Cascading Style Sheet</a:t>
            </a:r>
          </a:p>
          <a:p>
            <a:pPr marL="0" indent="0" algn="l">
              <a:lnSpc>
                <a:spcPts val="2677"/>
              </a:lnSpc>
              <a:buNone/>
            </a:pPr>
            <a:endParaRPr lang="en-US" sz="2141" dirty="0">
              <a:solidFill>
                <a:srgbClr val="DCD7E5"/>
              </a:solidFill>
              <a:latin typeface="Montserrat" pitchFamily="34" charset="0"/>
            </a:endParaRPr>
          </a:p>
          <a:p>
            <a:pPr marL="0" indent="0" algn="l">
              <a:lnSpc>
                <a:spcPts val="2677"/>
              </a:lnSpc>
              <a:buNone/>
            </a:pPr>
            <a:r>
              <a:rPr lang="en-US" sz="2141" dirty="0">
                <a:solidFill>
                  <a:srgbClr val="DCD7E5"/>
                </a:solidFill>
                <a:latin typeface="Montserrat" pitchFamily="34" charset="0"/>
              </a:rPr>
              <a:t>It is used to make style and color full web site</a:t>
            </a:r>
          </a:p>
          <a:p>
            <a:pPr marL="0" indent="0" algn="l">
              <a:lnSpc>
                <a:spcPts val="2677"/>
              </a:lnSpc>
              <a:buNone/>
            </a:pPr>
            <a:endParaRPr lang="en-US" sz="2141" dirty="0">
              <a:solidFill>
                <a:srgbClr val="DCD7E5"/>
              </a:solidFill>
              <a:latin typeface="Montserrat" pitchFamily="34" charset="0"/>
            </a:endParaRPr>
          </a:p>
          <a:p>
            <a:pPr marL="0" indent="0" algn="l">
              <a:lnSpc>
                <a:spcPts val="2677"/>
              </a:lnSpc>
              <a:buNone/>
            </a:pPr>
            <a:r>
              <a:rPr lang="en-US" sz="2141" b="1" dirty="0">
                <a:solidFill>
                  <a:srgbClr val="DCD7E5"/>
                </a:solidFill>
                <a:latin typeface="Montserrat" pitchFamily="34" charset="0"/>
              </a:rPr>
              <a:t>JavaScript</a:t>
            </a:r>
            <a:r>
              <a:rPr lang="en-US" sz="2141" dirty="0">
                <a:solidFill>
                  <a:srgbClr val="DCD7E5"/>
                </a:solidFill>
                <a:latin typeface="Montserrat" pitchFamily="34" charset="0"/>
              </a:rPr>
              <a:t> : it is scripting language main purpose validating </a:t>
            </a:r>
          </a:p>
          <a:p>
            <a:pPr marL="0" indent="0" algn="l">
              <a:lnSpc>
                <a:spcPts val="2677"/>
              </a:lnSpc>
              <a:buNone/>
            </a:pPr>
            <a:endParaRPr lang="en-US" sz="2141" dirty="0">
              <a:solidFill>
                <a:srgbClr val="DCD7E5"/>
              </a:solidFill>
              <a:latin typeface="Montserrat" pitchFamily="34" charset="0"/>
            </a:endParaRPr>
          </a:p>
          <a:p>
            <a:pPr marL="0" indent="0" algn="l">
              <a:lnSpc>
                <a:spcPts val="2677"/>
              </a:lnSpc>
              <a:buNone/>
            </a:pPr>
            <a:r>
              <a:rPr lang="en-US" sz="2141" dirty="0">
                <a:solidFill>
                  <a:srgbClr val="DCD7E5"/>
                </a:solidFill>
                <a:latin typeface="Montserrat" pitchFamily="34" charset="0"/>
              </a:rPr>
              <a:t>the user’s input.</a:t>
            </a:r>
          </a:p>
          <a:p>
            <a:pPr marL="0" indent="0" algn="l">
              <a:lnSpc>
                <a:spcPts val="2677"/>
              </a:lnSpc>
              <a:buNone/>
            </a:pPr>
            <a:endParaRPr lang="en-US" sz="2141" dirty="0">
              <a:solidFill>
                <a:srgbClr val="DCD7E5"/>
              </a:solidFill>
              <a:latin typeface="Montserrat" pitchFamily="34" charset="0"/>
            </a:endParaRPr>
          </a:p>
          <a:p>
            <a:pPr marL="0" indent="0" algn="l">
              <a:lnSpc>
                <a:spcPts val="2677"/>
              </a:lnSpc>
              <a:buNone/>
            </a:pPr>
            <a:r>
              <a:rPr lang="en-US" sz="2141" b="1" dirty="0" err="1">
                <a:solidFill>
                  <a:srgbClr val="DCD7E5"/>
                </a:solidFill>
                <a:latin typeface="Montserrat" pitchFamily="34" charset="0"/>
              </a:rPr>
              <a:t>Php</a:t>
            </a:r>
            <a:r>
              <a:rPr lang="en-US" sz="2141" b="1" dirty="0">
                <a:solidFill>
                  <a:srgbClr val="DCD7E5"/>
                </a:solidFill>
                <a:latin typeface="Montserrat" pitchFamily="34" charset="0"/>
              </a:rPr>
              <a:t>:</a:t>
            </a:r>
            <a:r>
              <a:rPr lang="en-US" sz="2141" dirty="0">
                <a:solidFill>
                  <a:srgbClr val="DCD7E5"/>
                </a:solidFill>
                <a:latin typeface="Montserrat" pitchFamily="34" charset="0"/>
              </a:rPr>
              <a:t> Hypertext Preprocessor</a:t>
            </a:r>
          </a:p>
          <a:p>
            <a:pPr marL="0" indent="0" algn="l">
              <a:lnSpc>
                <a:spcPts val="2677"/>
              </a:lnSpc>
              <a:buNone/>
            </a:pPr>
            <a:endParaRPr lang="en-US" sz="2141" dirty="0">
              <a:solidFill>
                <a:srgbClr val="DCD7E5"/>
              </a:solidFill>
              <a:latin typeface="Montserrat" pitchFamily="34" charset="0"/>
            </a:endParaRPr>
          </a:p>
          <a:p>
            <a:pPr marL="0" indent="0" algn="l">
              <a:lnSpc>
                <a:spcPts val="2677"/>
              </a:lnSpc>
              <a:buNone/>
            </a:pPr>
            <a:r>
              <a:rPr lang="en-US" sz="2141" dirty="0" err="1">
                <a:solidFill>
                  <a:srgbClr val="DCD7E5"/>
                </a:solidFill>
                <a:latin typeface="Montserrat" pitchFamily="34" charset="0"/>
              </a:rPr>
              <a:t>Php</a:t>
            </a:r>
            <a:r>
              <a:rPr lang="en-US" sz="2141" dirty="0">
                <a:solidFill>
                  <a:srgbClr val="DCD7E5"/>
                </a:solidFill>
                <a:latin typeface="Montserrat" pitchFamily="34" charset="0"/>
              </a:rPr>
              <a:t> is server side scripting language is used to make </a:t>
            </a:r>
          </a:p>
          <a:p>
            <a:pPr marL="0" indent="0" algn="l">
              <a:lnSpc>
                <a:spcPts val="2677"/>
              </a:lnSpc>
              <a:buNone/>
            </a:pPr>
            <a:r>
              <a:rPr lang="en-US" sz="2141" dirty="0">
                <a:solidFill>
                  <a:srgbClr val="DCD7E5"/>
                </a:solidFill>
                <a:latin typeface="Montserrat" pitchFamily="34" charset="0"/>
              </a:rPr>
              <a:t>Connection to database to insert data and </a:t>
            </a:r>
            <a:r>
              <a:rPr lang="en-US" sz="2141" dirty="0" err="1">
                <a:solidFill>
                  <a:srgbClr val="DCD7E5"/>
                </a:solidFill>
                <a:latin typeface="Montserrat" pitchFamily="34" charset="0"/>
              </a:rPr>
              <a:t>retrview</a:t>
            </a:r>
            <a:r>
              <a:rPr lang="en-US" sz="2141" dirty="0">
                <a:solidFill>
                  <a:srgbClr val="DCD7E5"/>
                </a:solidFill>
                <a:latin typeface="Montserrat" pitchFamily="34" charset="0"/>
              </a:rPr>
              <a:t> the data.</a:t>
            </a:r>
          </a:p>
          <a:p>
            <a:pPr marL="0" indent="0" algn="l">
              <a:lnSpc>
                <a:spcPts val="2677"/>
              </a:lnSpc>
              <a:buNone/>
            </a:pPr>
            <a:endParaRPr lang="en-US" sz="2141" dirty="0">
              <a:solidFill>
                <a:srgbClr val="DCD7E5"/>
              </a:solidFill>
              <a:latin typeface="Montserrat" pitchFamily="34" charset="0"/>
            </a:endParaRPr>
          </a:p>
          <a:p>
            <a:pPr marL="0" indent="0" algn="l">
              <a:lnSpc>
                <a:spcPts val="2677"/>
              </a:lnSpc>
              <a:buNone/>
            </a:pPr>
            <a:r>
              <a:rPr lang="en-US" sz="2141" b="1" dirty="0">
                <a:solidFill>
                  <a:srgbClr val="DCD7E5"/>
                </a:solidFill>
                <a:latin typeface="Montserrat" pitchFamily="34" charset="0"/>
              </a:rPr>
              <a:t>MySQL</a:t>
            </a:r>
            <a:r>
              <a:rPr lang="en-US" sz="2141" b="1">
                <a:solidFill>
                  <a:srgbClr val="DCD7E5"/>
                </a:solidFill>
                <a:latin typeface="Montserrat" pitchFamily="34" charset="0"/>
              </a:rPr>
              <a:t>: </a:t>
            </a:r>
            <a:r>
              <a:rPr lang="en-US" sz="2141">
                <a:solidFill>
                  <a:srgbClr val="DCD7E5"/>
                </a:solidFill>
                <a:latin typeface="Montserrat" pitchFamily="34" charset="0"/>
              </a:rPr>
              <a:t>Structure </a:t>
            </a:r>
            <a:r>
              <a:rPr lang="en-US" sz="2141" dirty="0">
                <a:solidFill>
                  <a:srgbClr val="DCD7E5"/>
                </a:solidFill>
                <a:latin typeface="Montserrat" pitchFamily="34" charset="0"/>
              </a:rPr>
              <a:t>Query Language</a:t>
            </a:r>
          </a:p>
          <a:p>
            <a:pPr marL="0" indent="0" algn="l">
              <a:lnSpc>
                <a:spcPts val="2677"/>
              </a:lnSpc>
              <a:buNone/>
            </a:pPr>
            <a:endParaRPr lang="en-US" sz="2141" dirty="0">
              <a:solidFill>
                <a:srgbClr val="DCD7E5"/>
              </a:solidFill>
              <a:latin typeface="Montserrat" pitchFamily="34" charset="0"/>
            </a:endParaRPr>
          </a:p>
          <a:p>
            <a:pPr marL="0" indent="0" algn="l">
              <a:lnSpc>
                <a:spcPts val="2677"/>
              </a:lnSpc>
              <a:buNone/>
            </a:pPr>
            <a:r>
              <a:rPr lang="en-US" sz="2141" dirty="0">
                <a:solidFill>
                  <a:srgbClr val="DCD7E5"/>
                </a:solidFill>
                <a:latin typeface="Montserrat" pitchFamily="34" charset="0"/>
              </a:rPr>
              <a:t>MySQL is database used to store the information about the </a:t>
            </a:r>
          </a:p>
          <a:p>
            <a:pPr marL="0" indent="0" algn="l">
              <a:lnSpc>
                <a:spcPts val="2677"/>
              </a:lnSpc>
              <a:buNone/>
            </a:pPr>
            <a:r>
              <a:rPr lang="en-US" sz="2141" dirty="0">
                <a:solidFill>
                  <a:srgbClr val="DCD7E5"/>
                </a:solidFill>
                <a:latin typeface="Montserrat" pitchFamily="34" charset="0"/>
              </a:rPr>
              <a:t>Client registration, login detail, </a:t>
            </a:r>
            <a:r>
              <a:rPr lang="en-US" sz="2141" dirty="0" err="1">
                <a:solidFill>
                  <a:srgbClr val="DCD7E5"/>
                </a:solidFill>
                <a:latin typeface="Montserrat" pitchFamily="34" charset="0"/>
              </a:rPr>
              <a:t>restuarent</a:t>
            </a:r>
            <a:r>
              <a:rPr lang="en-US" sz="2141" dirty="0">
                <a:solidFill>
                  <a:srgbClr val="DCD7E5"/>
                </a:solidFill>
                <a:latin typeface="Montserrat" pitchFamily="34" charset="0"/>
              </a:rPr>
              <a:t> information </a:t>
            </a:r>
            <a:r>
              <a:rPr lang="en-US" sz="2141" dirty="0" err="1">
                <a:solidFill>
                  <a:srgbClr val="DCD7E5"/>
                </a:solidFill>
                <a:latin typeface="Montserrat" pitchFamily="34" charset="0"/>
              </a:rPr>
              <a:t>etc</a:t>
            </a:r>
            <a:endParaRPr lang="en-US" sz="2141" dirty="0">
              <a:solidFill>
                <a:srgbClr val="DCD7E5"/>
              </a:solidFill>
              <a:latin typeface="Montserra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89461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0D305B5-5A85-49EC-8B47-7D144080AE1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13849" y="533400"/>
            <a:ext cx="4623635" cy="35814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103E635-B669-57CD-2320-A7B62BE9B30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13849" y="4383506"/>
            <a:ext cx="4780046" cy="35814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633E3D0-396F-A085-F066-6174DA7EF617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5555080" y="533400"/>
            <a:ext cx="3937838" cy="34731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09CFA74-8D60-949E-8B78-E0BB13F0DB25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5555080" y="4383506"/>
            <a:ext cx="4058152" cy="3581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2C1A8A9-5CAE-E234-82D5-FCB674C535BF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9754103" y="638912"/>
            <a:ext cx="4623635" cy="35812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DF4A1C8-963E-F124-6895-4939AB336E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32859" y="4499811"/>
            <a:ext cx="4623635" cy="3445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1448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99989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9986" y="3665458"/>
            <a:ext cx="7815263" cy="666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200"/>
              </a:lnSpc>
              <a:buNone/>
            </a:pPr>
            <a:r>
              <a:rPr lang="en-US" sz="41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Challenges and Considerations</a:t>
            </a:r>
            <a:endParaRPr lang="en-US" sz="4150" dirty="0"/>
          </a:p>
        </p:txBody>
      </p:sp>
      <p:sp>
        <p:nvSpPr>
          <p:cNvPr id="4" name="Shape 1"/>
          <p:cNvSpPr/>
          <p:nvPr/>
        </p:nvSpPr>
        <p:spPr>
          <a:xfrm>
            <a:off x="839986" y="4691896"/>
            <a:ext cx="4156829" cy="2872145"/>
          </a:xfrm>
          <a:prstGeom prst="roundRect">
            <a:avLst>
              <a:gd name="adj" fmla="val 12534"/>
            </a:avLst>
          </a:prstGeom>
          <a:solidFill>
            <a:srgbClr val="0A081B"/>
          </a:solidFill>
          <a:ln w="22860">
            <a:solidFill>
              <a:srgbClr val="16FFBB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102757" y="4954667"/>
            <a:ext cx="3631287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Integration with POS Systems</a:t>
            </a:r>
            <a:endParaRPr lang="en-US" sz="2050" dirty="0"/>
          </a:p>
        </p:txBody>
      </p:sp>
      <p:sp>
        <p:nvSpPr>
          <p:cNvPr id="6" name="Text 3"/>
          <p:cNvSpPr/>
          <p:nvPr/>
        </p:nvSpPr>
        <p:spPr>
          <a:xfrm>
            <a:off x="1102757" y="5765363"/>
            <a:ext cx="3631287" cy="15359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Seamless integration with existing point-of-sale (POS) systems for accurate order processing and billing.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5236726" y="4691896"/>
            <a:ext cx="4156829" cy="2872145"/>
          </a:xfrm>
          <a:prstGeom prst="roundRect">
            <a:avLst>
              <a:gd name="adj" fmla="val 12534"/>
            </a:avLst>
          </a:prstGeom>
          <a:solidFill>
            <a:srgbClr val="0A081B"/>
          </a:solidFill>
          <a:ln w="22860">
            <a:solidFill>
              <a:srgbClr val="29DDDA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5499497" y="4954667"/>
            <a:ext cx="3198019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Data Security and Privacy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5499497" y="5431988"/>
            <a:ext cx="3631287" cy="11519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Maintaining customer data privacy and security in compliance with relevant regulations.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9633466" y="4691896"/>
            <a:ext cx="4156829" cy="2872145"/>
          </a:xfrm>
          <a:prstGeom prst="roundRect">
            <a:avLst>
              <a:gd name="adj" fmla="val 12534"/>
            </a:avLst>
          </a:prstGeom>
          <a:solidFill>
            <a:srgbClr val="0A081B"/>
          </a:solidFill>
          <a:ln w="22860">
            <a:solidFill>
              <a:srgbClr val="37A7E7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896237" y="4954667"/>
            <a:ext cx="3544848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Scalability and Performance</a:t>
            </a:r>
            <a:endParaRPr lang="en-US" sz="2050" dirty="0"/>
          </a:p>
        </p:txBody>
      </p:sp>
      <p:sp>
        <p:nvSpPr>
          <p:cNvPr id="12" name="Text 9"/>
          <p:cNvSpPr/>
          <p:nvPr/>
        </p:nvSpPr>
        <p:spPr>
          <a:xfrm>
            <a:off x="9896237" y="5431988"/>
            <a:ext cx="3631287" cy="15359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Ensuring the system can handle high volumes of reservations and traffic, especially during peak hours.</a:t>
            </a:r>
            <a:endParaRPr lang="en-US" sz="1850" dirty="0"/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TM04033929[[fn=Slate]]</Template>
  <TotalTime>270</TotalTime>
  <Words>635</Words>
  <Application>Microsoft Office PowerPoint</Application>
  <PresentationFormat>Custom</PresentationFormat>
  <Paragraphs>112</Paragraphs>
  <Slides>13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2" baseType="lpstr">
      <vt:lpstr>Barlow</vt:lpstr>
      <vt:lpstr>Calisto MT</vt:lpstr>
      <vt:lpstr>Heebo</vt:lpstr>
      <vt:lpstr>Montserrat</vt:lpstr>
      <vt:lpstr>Spline Sans Bold</vt:lpstr>
      <vt:lpstr>Times New Roman</vt:lpstr>
      <vt:lpstr>Wingdings</vt:lpstr>
      <vt:lpstr>Wingdings 2</vt:lpstr>
      <vt:lpstr>Slate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Chiranjevi anil Jada</cp:lastModifiedBy>
  <cp:revision>10</cp:revision>
  <dcterms:created xsi:type="dcterms:W3CDTF">2024-07-28T15:29:21Z</dcterms:created>
  <dcterms:modified xsi:type="dcterms:W3CDTF">2025-06-29T15:14:25Z</dcterms:modified>
</cp:coreProperties>
</file>